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6" r:id="rId1"/>
  </p:sldMasterIdLst>
  <p:notesMasterIdLst>
    <p:notesMasterId r:id="rId26"/>
  </p:notesMasterIdLst>
  <p:sldIdLst>
    <p:sldId id="256" r:id="rId2"/>
    <p:sldId id="258" r:id="rId3"/>
    <p:sldId id="259" r:id="rId4"/>
    <p:sldId id="339" r:id="rId5"/>
    <p:sldId id="260" r:id="rId6"/>
    <p:sldId id="340" r:id="rId7"/>
    <p:sldId id="261" r:id="rId8"/>
    <p:sldId id="341" r:id="rId9"/>
    <p:sldId id="262" r:id="rId10"/>
    <p:sldId id="347" r:id="rId11"/>
    <p:sldId id="348" r:id="rId12"/>
    <p:sldId id="350" r:id="rId13"/>
    <p:sldId id="342" r:id="rId14"/>
    <p:sldId id="263" r:id="rId15"/>
    <p:sldId id="343" r:id="rId16"/>
    <p:sldId id="265" r:id="rId17"/>
    <p:sldId id="264" r:id="rId18"/>
    <p:sldId id="344" r:id="rId19"/>
    <p:sldId id="349" r:id="rId20"/>
    <p:sldId id="345" r:id="rId21"/>
    <p:sldId id="288" r:id="rId22"/>
    <p:sldId id="272" r:id="rId23"/>
    <p:sldId id="346" r:id="rId24"/>
    <p:sldId id="276"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CA16F-1750-427A-B798-9431AF69CA9D}">
  <a:tblStyle styleId="{AE7CA16F-1750-427A-B798-9431AF69CA9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8B18F6D-3404-4DD7-8EB2-A6DB342157E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98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eg>
</file>

<file path=ppt/media/image13.jpeg>
</file>

<file path=ppt/media/image14.jpg>
</file>

<file path=ppt/media/image15.jpeg>
</file>

<file path=ppt/media/image16.png>
</file>

<file path=ppt/media/image17.jpeg>
</file>

<file path=ppt/media/image18.png>
</file>

<file path=ppt/media/image19.jpg>
</file>

<file path=ppt/media/image2.jpg>
</file>

<file path=ppt/media/image20.jpg>
</file>

<file path=ppt/media/image21.jpeg>
</file>

<file path=ppt/media/image22.jpg>
</file>

<file path=ppt/media/image3.jpg>
</file>

<file path=ppt/media/image4.jpg>
</file>

<file path=ppt/media/image5.jp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879ee6e074_1_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879ee6e074_1_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364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13722229dd2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13722229dd2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0404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3726fd224e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3726fd224e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g875e6fa4de_0_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1" name="Google Shape;1541;g875e6fa4de_0_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2045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2475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8"/>
        <p:cNvGrpSpPr/>
        <p:nvPr/>
      </p:nvGrpSpPr>
      <p:grpSpPr>
        <a:xfrm>
          <a:off x="0" y="0"/>
          <a:ext cx="0" cy="0"/>
          <a:chOff x="0" y="0"/>
          <a:chExt cx="0" cy="0"/>
        </a:xfrm>
      </p:grpSpPr>
      <p:sp>
        <p:nvSpPr>
          <p:cNvPr id="2629" name="Google Shape;2629;g878614f7d1_0_47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0" name="Google Shape;2630;g878614f7d1_0_47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13726fd224e_0_7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13726fd224e_0_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310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8790415ef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8790415ef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4"/>
        <p:cNvGrpSpPr/>
        <p:nvPr/>
      </p:nvGrpSpPr>
      <p:grpSpPr>
        <a:xfrm>
          <a:off x="0" y="0"/>
          <a:ext cx="0" cy="0"/>
          <a:chOff x="0" y="0"/>
          <a:chExt cx="0" cy="0"/>
        </a:xfrm>
      </p:grpSpPr>
      <p:sp>
        <p:nvSpPr>
          <p:cNvPr id="2195" name="Google Shape;2195;g1372b226d36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6" name="Google Shape;2196;g1372b226d36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2"/>
        <p:cNvGrpSpPr/>
        <p:nvPr/>
      </p:nvGrpSpPr>
      <p:grpSpPr>
        <a:xfrm>
          <a:off x="0" y="0"/>
          <a:ext cx="0" cy="0"/>
          <a:chOff x="0" y="0"/>
          <a:chExt cx="0" cy="0"/>
        </a:xfrm>
      </p:grpSpPr>
      <p:sp>
        <p:nvSpPr>
          <p:cNvPr id="1253" name="Google Shape;1253;g13722229dd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 name="Google Shape;1254;g13722229d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6480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g8771d8805b_0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 name="Google Shape;1315;g8771d8805b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0913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13722229dd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13722229dd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g875e6fa4de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8" name="Google Shape;2158;g875e6fa4de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544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0"/>
        <p:cNvGrpSpPr/>
        <p:nvPr/>
      </p:nvGrpSpPr>
      <p:grpSpPr>
        <a:xfrm>
          <a:off x="0" y="0"/>
          <a:ext cx="0" cy="0"/>
          <a:chOff x="0" y="0"/>
          <a:chExt cx="0" cy="0"/>
        </a:xfrm>
      </p:grpSpPr>
      <p:sp>
        <p:nvSpPr>
          <p:cNvPr id="1471" name="Google Shape;1471;g875e6fa4de_0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 name="Google Shape;1472;g875e6fa4de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831038" y="1351475"/>
            <a:ext cx="5481900" cy="18870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8500"/>
              <a:buNone/>
              <a:defRPr sz="8500"/>
            </a:lvl1pPr>
            <a:lvl2pPr lvl="1" algn="ctr">
              <a:lnSpc>
                <a:spcPct val="80000"/>
              </a:lnSpc>
              <a:spcBef>
                <a:spcPts val="0"/>
              </a:spcBef>
              <a:spcAft>
                <a:spcPts val="0"/>
              </a:spcAft>
              <a:buSzPts val="8500"/>
              <a:buNone/>
              <a:defRPr sz="8500"/>
            </a:lvl2pPr>
            <a:lvl3pPr lvl="2" algn="ctr">
              <a:lnSpc>
                <a:spcPct val="80000"/>
              </a:lnSpc>
              <a:spcBef>
                <a:spcPts val="0"/>
              </a:spcBef>
              <a:spcAft>
                <a:spcPts val="0"/>
              </a:spcAft>
              <a:buSzPts val="8500"/>
              <a:buNone/>
              <a:defRPr sz="8500"/>
            </a:lvl3pPr>
            <a:lvl4pPr lvl="3" algn="ctr">
              <a:lnSpc>
                <a:spcPct val="80000"/>
              </a:lnSpc>
              <a:spcBef>
                <a:spcPts val="0"/>
              </a:spcBef>
              <a:spcAft>
                <a:spcPts val="0"/>
              </a:spcAft>
              <a:buSzPts val="8500"/>
              <a:buNone/>
              <a:defRPr sz="8500"/>
            </a:lvl4pPr>
            <a:lvl5pPr lvl="4" algn="ctr">
              <a:lnSpc>
                <a:spcPct val="80000"/>
              </a:lnSpc>
              <a:spcBef>
                <a:spcPts val="0"/>
              </a:spcBef>
              <a:spcAft>
                <a:spcPts val="0"/>
              </a:spcAft>
              <a:buSzPts val="8500"/>
              <a:buNone/>
              <a:defRPr sz="8500"/>
            </a:lvl5pPr>
            <a:lvl6pPr lvl="5" algn="ctr">
              <a:lnSpc>
                <a:spcPct val="80000"/>
              </a:lnSpc>
              <a:spcBef>
                <a:spcPts val="0"/>
              </a:spcBef>
              <a:spcAft>
                <a:spcPts val="0"/>
              </a:spcAft>
              <a:buSzPts val="8500"/>
              <a:buNone/>
              <a:defRPr sz="8500"/>
            </a:lvl6pPr>
            <a:lvl7pPr lvl="6" algn="ctr">
              <a:lnSpc>
                <a:spcPct val="80000"/>
              </a:lnSpc>
              <a:spcBef>
                <a:spcPts val="0"/>
              </a:spcBef>
              <a:spcAft>
                <a:spcPts val="0"/>
              </a:spcAft>
              <a:buSzPts val="8500"/>
              <a:buNone/>
              <a:defRPr sz="8500"/>
            </a:lvl7pPr>
            <a:lvl8pPr lvl="7" algn="ctr">
              <a:lnSpc>
                <a:spcPct val="80000"/>
              </a:lnSpc>
              <a:spcBef>
                <a:spcPts val="0"/>
              </a:spcBef>
              <a:spcAft>
                <a:spcPts val="0"/>
              </a:spcAft>
              <a:buSzPts val="8500"/>
              <a:buNone/>
              <a:defRPr sz="8500"/>
            </a:lvl8pPr>
            <a:lvl9pPr lvl="8" algn="ctr">
              <a:lnSpc>
                <a:spcPct val="80000"/>
              </a:lnSpc>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1831067" y="3421825"/>
            <a:ext cx="5481900" cy="370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SECTION_HEADER_1_1">
    <p:bg>
      <p:bgPr>
        <a:blipFill>
          <a:blip r:embed="rId2">
            <a:alphaModFix/>
          </a:blip>
          <a:stretch>
            <a:fillRect/>
          </a:stretch>
        </a:blipFill>
        <a:effectLst/>
      </p:bgPr>
    </p:bg>
    <p:spTree>
      <p:nvGrpSpPr>
        <p:cNvPr id="1" name="Shape 279"/>
        <p:cNvGrpSpPr/>
        <p:nvPr/>
      </p:nvGrpSpPr>
      <p:grpSpPr>
        <a:xfrm>
          <a:off x="0" y="0"/>
          <a:ext cx="0" cy="0"/>
          <a:chOff x="0" y="0"/>
          <a:chExt cx="0" cy="0"/>
        </a:xfrm>
      </p:grpSpPr>
      <p:sp>
        <p:nvSpPr>
          <p:cNvPr id="280" name="Google Shape;280;p15"/>
          <p:cNvSpPr txBox="1">
            <a:spLocks noGrp="1"/>
          </p:cNvSpPr>
          <p:nvPr>
            <p:ph type="title"/>
          </p:nvPr>
        </p:nvSpPr>
        <p:spPr>
          <a:xfrm>
            <a:off x="4942013" y="1556100"/>
            <a:ext cx="2778600" cy="1345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81" name="Google Shape;281;p15"/>
          <p:cNvSpPr txBox="1">
            <a:spLocks noGrp="1"/>
          </p:cNvSpPr>
          <p:nvPr>
            <p:ph type="title" idx="2" hasCustomPrompt="1"/>
          </p:nvPr>
        </p:nvSpPr>
        <p:spPr>
          <a:xfrm>
            <a:off x="3507713" y="1556100"/>
            <a:ext cx="1434300" cy="13452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12000"/>
              <a:buNone/>
              <a:defRPr sz="12000">
                <a:solidFill>
                  <a:schemeClr val="lt2"/>
                </a:solidFill>
              </a:defRPr>
            </a:lvl1pPr>
            <a:lvl2pPr lvl="1" rtl="0">
              <a:spcBef>
                <a:spcPts val="0"/>
              </a:spcBef>
              <a:spcAft>
                <a:spcPts val="0"/>
              </a:spcAft>
              <a:buClr>
                <a:schemeClr val="lt2"/>
              </a:buClr>
              <a:buSzPts val="12000"/>
              <a:buNone/>
              <a:defRPr sz="12000">
                <a:solidFill>
                  <a:schemeClr val="lt2"/>
                </a:solidFill>
              </a:defRPr>
            </a:lvl2pPr>
            <a:lvl3pPr lvl="2" rtl="0">
              <a:spcBef>
                <a:spcPts val="0"/>
              </a:spcBef>
              <a:spcAft>
                <a:spcPts val="0"/>
              </a:spcAft>
              <a:buClr>
                <a:schemeClr val="lt2"/>
              </a:buClr>
              <a:buSzPts val="12000"/>
              <a:buNone/>
              <a:defRPr sz="12000">
                <a:solidFill>
                  <a:schemeClr val="lt2"/>
                </a:solidFill>
              </a:defRPr>
            </a:lvl3pPr>
            <a:lvl4pPr lvl="3" rtl="0">
              <a:spcBef>
                <a:spcPts val="0"/>
              </a:spcBef>
              <a:spcAft>
                <a:spcPts val="0"/>
              </a:spcAft>
              <a:buClr>
                <a:schemeClr val="lt2"/>
              </a:buClr>
              <a:buSzPts val="12000"/>
              <a:buNone/>
              <a:defRPr sz="12000">
                <a:solidFill>
                  <a:schemeClr val="lt2"/>
                </a:solidFill>
              </a:defRPr>
            </a:lvl4pPr>
            <a:lvl5pPr lvl="4" rtl="0">
              <a:spcBef>
                <a:spcPts val="0"/>
              </a:spcBef>
              <a:spcAft>
                <a:spcPts val="0"/>
              </a:spcAft>
              <a:buClr>
                <a:schemeClr val="lt2"/>
              </a:buClr>
              <a:buSzPts val="12000"/>
              <a:buNone/>
              <a:defRPr sz="12000">
                <a:solidFill>
                  <a:schemeClr val="lt2"/>
                </a:solidFill>
              </a:defRPr>
            </a:lvl5pPr>
            <a:lvl6pPr lvl="5" rtl="0">
              <a:spcBef>
                <a:spcPts val="0"/>
              </a:spcBef>
              <a:spcAft>
                <a:spcPts val="0"/>
              </a:spcAft>
              <a:buClr>
                <a:schemeClr val="lt2"/>
              </a:buClr>
              <a:buSzPts val="12000"/>
              <a:buNone/>
              <a:defRPr sz="12000">
                <a:solidFill>
                  <a:schemeClr val="lt2"/>
                </a:solidFill>
              </a:defRPr>
            </a:lvl6pPr>
            <a:lvl7pPr lvl="6" rtl="0">
              <a:spcBef>
                <a:spcPts val="0"/>
              </a:spcBef>
              <a:spcAft>
                <a:spcPts val="0"/>
              </a:spcAft>
              <a:buClr>
                <a:schemeClr val="lt2"/>
              </a:buClr>
              <a:buSzPts val="12000"/>
              <a:buNone/>
              <a:defRPr sz="12000">
                <a:solidFill>
                  <a:schemeClr val="lt2"/>
                </a:solidFill>
              </a:defRPr>
            </a:lvl7pPr>
            <a:lvl8pPr lvl="7" rtl="0">
              <a:spcBef>
                <a:spcPts val="0"/>
              </a:spcBef>
              <a:spcAft>
                <a:spcPts val="0"/>
              </a:spcAft>
              <a:buClr>
                <a:schemeClr val="lt2"/>
              </a:buClr>
              <a:buSzPts val="12000"/>
              <a:buNone/>
              <a:defRPr sz="12000">
                <a:solidFill>
                  <a:schemeClr val="lt2"/>
                </a:solidFill>
              </a:defRPr>
            </a:lvl8pPr>
            <a:lvl9pPr lvl="8" rtl="0">
              <a:spcBef>
                <a:spcPts val="0"/>
              </a:spcBef>
              <a:spcAft>
                <a:spcPts val="0"/>
              </a:spcAft>
              <a:buClr>
                <a:schemeClr val="lt2"/>
              </a:buClr>
              <a:buSzPts val="12000"/>
              <a:buNone/>
              <a:defRPr sz="12000">
                <a:solidFill>
                  <a:schemeClr val="lt2"/>
                </a:solidFill>
              </a:defRPr>
            </a:lvl9pPr>
          </a:lstStyle>
          <a:p>
            <a:r>
              <a:t>xx%</a:t>
            </a:r>
          </a:p>
        </p:txBody>
      </p:sp>
      <p:sp>
        <p:nvSpPr>
          <p:cNvPr id="282" name="Google Shape;282;p15"/>
          <p:cNvSpPr txBox="1">
            <a:spLocks noGrp="1"/>
          </p:cNvSpPr>
          <p:nvPr>
            <p:ph type="subTitle" idx="1"/>
          </p:nvPr>
        </p:nvSpPr>
        <p:spPr>
          <a:xfrm>
            <a:off x="4942013" y="2901300"/>
            <a:ext cx="2778600" cy="68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283" name="Google Shape;283;p15"/>
          <p:cNvGrpSpPr/>
          <p:nvPr/>
        </p:nvGrpSpPr>
        <p:grpSpPr>
          <a:xfrm rot="-3544946">
            <a:off x="-1879270" y="-1664569"/>
            <a:ext cx="3967514" cy="4284077"/>
            <a:chOff x="5778002" y="-651182"/>
            <a:chExt cx="3967548" cy="4284114"/>
          </a:xfrm>
        </p:grpSpPr>
        <p:sp>
          <p:nvSpPr>
            <p:cNvPr id="284" name="Google Shape;284;p15"/>
            <p:cNvSpPr/>
            <p:nvPr/>
          </p:nvSpPr>
          <p:spPr>
            <a:xfrm rot="-5690340">
              <a:off x="5822091" y="-255177"/>
              <a:ext cx="1091417" cy="1091417"/>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5" name="Google Shape;285;p15"/>
            <p:cNvSpPr/>
            <p:nvPr/>
          </p:nvSpPr>
          <p:spPr>
            <a:xfrm rot="10381558">
              <a:off x="7022406" y="-504260"/>
              <a:ext cx="2576663" cy="2569832"/>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5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86" name="Google Shape;286;p15"/>
            <p:cNvSpPr/>
            <p:nvPr/>
          </p:nvSpPr>
          <p:spPr>
            <a:xfrm>
              <a:off x="8071675" y="2110850"/>
              <a:ext cx="1549226" cy="1522082"/>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rot="-5690379">
              <a:off x="7166082" y="2021255"/>
              <a:ext cx="802019" cy="802074"/>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88" name="Google Shape;288;p15"/>
          <p:cNvSpPr/>
          <p:nvPr/>
        </p:nvSpPr>
        <p:spPr>
          <a:xfrm rot="10381558">
            <a:off x="7684931" y="684465"/>
            <a:ext cx="2576663" cy="2569832"/>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5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89" name="Google Shape;289;p15"/>
          <p:cNvGrpSpPr/>
          <p:nvPr/>
        </p:nvGrpSpPr>
        <p:grpSpPr>
          <a:xfrm rot="-5400000">
            <a:off x="-6" y="4184052"/>
            <a:ext cx="986724" cy="959451"/>
            <a:chOff x="-1" y="-23"/>
            <a:chExt cx="986724" cy="959451"/>
          </a:xfrm>
        </p:grpSpPr>
        <p:sp>
          <p:nvSpPr>
            <p:cNvPr id="290" name="Google Shape;290;p15"/>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15"/>
          <p:cNvSpPr/>
          <p:nvPr/>
        </p:nvSpPr>
        <p:spPr>
          <a:xfrm>
            <a:off x="8920634" y="4017139"/>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8543516" y="3652669"/>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884077" y="3945399"/>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rot="-5400000" flipH="1">
            <a:off x="7844354" y="2353038"/>
            <a:ext cx="1932971" cy="666322"/>
            <a:chOff x="7213579" y="4485138"/>
            <a:chExt cx="1932971" cy="666322"/>
          </a:xfrm>
        </p:grpSpPr>
        <p:sp>
          <p:nvSpPr>
            <p:cNvPr id="299" name="Google Shape;299;p15"/>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15"/>
            <p:cNvGrpSpPr/>
            <p:nvPr/>
          </p:nvGrpSpPr>
          <p:grpSpPr>
            <a:xfrm>
              <a:off x="7711810" y="4485138"/>
              <a:ext cx="592677" cy="273720"/>
              <a:chOff x="2029210" y="3484363"/>
              <a:chExt cx="592677" cy="273720"/>
            </a:xfrm>
          </p:grpSpPr>
          <p:sp>
            <p:nvSpPr>
              <p:cNvPr id="304" name="Google Shape;304;p15"/>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5"/>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5"/>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 name="Google Shape;307;p15"/>
          <p:cNvGrpSpPr/>
          <p:nvPr/>
        </p:nvGrpSpPr>
        <p:grpSpPr>
          <a:xfrm rot="5400000" flipH="1">
            <a:off x="8320025" y="3275668"/>
            <a:ext cx="592677" cy="290471"/>
            <a:chOff x="2029210" y="3484363"/>
            <a:chExt cx="592677" cy="273720"/>
          </a:xfrm>
        </p:grpSpPr>
        <p:sp>
          <p:nvSpPr>
            <p:cNvPr id="308" name="Google Shape;308;p15"/>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CUSTOM_2_1_1_2">
    <p:bg>
      <p:bgPr>
        <a:blipFill>
          <a:blip r:embed="rId2">
            <a:alphaModFix/>
          </a:blip>
          <a:stretch>
            <a:fillRect/>
          </a:stretch>
        </a:blipFill>
        <a:effectLst/>
      </p:bgPr>
    </p:bg>
    <p:spTree>
      <p:nvGrpSpPr>
        <p:cNvPr id="1" name="Shape 345"/>
        <p:cNvGrpSpPr/>
        <p:nvPr/>
      </p:nvGrpSpPr>
      <p:grpSpPr>
        <a:xfrm>
          <a:off x="0" y="0"/>
          <a:ext cx="0" cy="0"/>
          <a:chOff x="0" y="0"/>
          <a:chExt cx="0" cy="0"/>
        </a:xfrm>
      </p:grpSpPr>
      <p:sp>
        <p:nvSpPr>
          <p:cNvPr id="346" name="Google Shape;346;p17"/>
          <p:cNvSpPr txBox="1">
            <a:spLocks noGrp="1"/>
          </p:cNvSpPr>
          <p:nvPr>
            <p:ph type="title"/>
          </p:nvPr>
        </p:nvSpPr>
        <p:spPr>
          <a:xfrm>
            <a:off x="4942013" y="1556100"/>
            <a:ext cx="2778600" cy="1345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347" name="Google Shape;347;p17"/>
          <p:cNvSpPr txBox="1">
            <a:spLocks noGrp="1"/>
          </p:cNvSpPr>
          <p:nvPr>
            <p:ph type="title" idx="2" hasCustomPrompt="1"/>
          </p:nvPr>
        </p:nvSpPr>
        <p:spPr>
          <a:xfrm>
            <a:off x="3507713" y="1556100"/>
            <a:ext cx="1434300" cy="13452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12000"/>
              <a:buNone/>
              <a:defRPr sz="12000">
                <a:solidFill>
                  <a:schemeClr val="lt2"/>
                </a:solidFill>
              </a:defRPr>
            </a:lvl1pPr>
            <a:lvl2pPr lvl="1" rtl="0">
              <a:spcBef>
                <a:spcPts val="0"/>
              </a:spcBef>
              <a:spcAft>
                <a:spcPts val="0"/>
              </a:spcAft>
              <a:buClr>
                <a:schemeClr val="lt2"/>
              </a:buClr>
              <a:buSzPts val="12000"/>
              <a:buNone/>
              <a:defRPr sz="12000">
                <a:solidFill>
                  <a:schemeClr val="lt2"/>
                </a:solidFill>
              </a:defRPr>
            </a:lvl2pPr>
            <a:lvl3pPr lvl="2" rtl="0">
              <a:spcBef>
                <a:spcPts val="0"/>
              </a:spcBef>
              <a:spcAft>
                <a:spcPts val="0"/>
              </a:spcAft>
              <a:buClr>
                <a:schemeClr val="lt2"/>
              </a:buClr>
              <a:buSzPts val="12000"/>
              <a:buNone/>
              <a:defRPr sz="12000">
                <a:solidFill>
                  <a:schemeClr val="lt2"/>
                </a:solidFill>
              </a:defRPr>
            </a:lvl3pPr>
            <a:lvl4pPr lvl="3" rtl="0">
              <a:spcBef>
                <a:spcPts val="0"/>
              </a:spcBef>
              <a:spcAft>
                <a:spcPts val="0"/>
              </a:spcAft>
              <a:buClr>
                <a:schemeClr val="lt2"/>
              </a:buClr>
              <a:buSzPts val="12000"/>
              <a:buNone/>
              <a:defRPr sz="12000">
                <a:solidFill>
                  <a:schemeClr val="lt2"/>
                </a:solidFill>
              </a:defRPr>
            </a:lvl4pPr>
            <a:lvl5pPr lvl="4" rtl="0">
              <a:spcBef>
                <a:spcPts val="0"/>
              </a:spcBef>
              <a:spcAft>
                <a:spcPts val="0"/>
              </a:spcAft>
              <a:buClr>
                <a:schemeClr val="lt2"/>
              </a:buClr>
              <a:buSzPts val="12000"/>
              <a:buNone/>
              <a:defRPr sz="12000">
                <a:solidFill>
                  <a:schemeClr val="lt2"/>
                </a:solidFill>
              </a:defRPr>
            </a:lvl5pPr>
            <a:lvl6pPr lvl="5" rtl="0">
              <a:spcBef>
                <a:spcPts val="0"/>
              </a:spcBef>
              <a:spcAft>
                <a:spcPts val="0"/>
              </a:spcAft>
              <a:buClr>
                <a:schemeClr val="lt2"/>
              </a:buClr>
              <a:buSzPts val="12000"/>
              <a:buNone/>
              <a:defRPr sz="12000">
                <a:solidFill>
                  <a:schemeClr val="lt2"/>
                </a:solidFill>
              </a:defRPr>
            </a:lvl6pPr>
            <a:lvl7pPr lvl="6" rtl="0">
              <a:spcBef>
                <a:spcPts val="0"/>
              </a:spcBef>
              <a:spcAft>
                <a:spcPts val="0"/>
              </a:spcAft>
              <a:buClr>
                <a:schemeClr val="lt2"/>
              </a:buClr>
              <a:buSzPts val="12000"/>
              <a:buNone/>
              <a:defRPr sz="12000">
                <a:solidFill>
                  <a:schemeClr val="lt2"/>
                </a:solidFill>
              </a:defRPr>
            </a:lvl7pPr>
            <a:lvl8pPr lvl="7" rtl="0">
              <a:spcBef>
                <a:spcPts val="0"/>
              </a:spcBef>
              <a:spcAft>
                <a:spcPts val="0"/>
              </a:spcAft>
              <a:buClr>
                <a:schemeClr val="lt2"/>
              </a:buClr>
              <a:buSzPts val="12000"/>
              <a:buNone/>
              <a:defRPr sz="12000">
                <a:solidFill>
                  <a:schemeClr val="lt2"/>
                </a:solidFill>
              </a:defRPr>
            </a:lvl8pPr>
            <a:lvl9pPr lvl="8" rtl="0">
              <a:spcBef>
                <a:spcPts val="0"/>
              </a:spcBef>
              <a:spcAft>
                <a:spcPts val="0"/>
              </a:spcAft>
              <a:buClr>
                <a:schemeClr val="lt2"/>
              </a:buClr>
              <a:buSzPts val="12000"/>
              <a:buNone/>
              <a:defRPr sz="12000">
                <a:solidFill>
                  <a:schemeClr val="lt2"/>
                </a:solidFill>
              </a:defRPr>
            </a:lvl9pPr>
          </a:lstStyle>
          <a:p>
            <a:r>
              <a:t>xx%</a:t>
            </a:r>
          </a:p>
        </p:txBody>
      </p:sp>
      <p:sp>
        <p:nvSpPr>
          <p:cNvPr id="348" name="Google Shape;348;p17"/>
          <p:cNvSpPr txBox="1">
            <a:spLocks noGrp="1"/>
          </p:cNvSpPr>
          <p:nvPr>
            <p:ph type="subTitle" idx="1"/>
          </p:nvPr>
        </p:nvSpPr>
        <p:spPr>
          <a:xfrm>
            <a:off x="4942013" y="2901300"/>
            <a:ext cx="2778600" cy="68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ext">
  <p:cSld name="CUSTOM">
    <p:bg>
      <p:bgPr>
        <a:blipFill>
          <a:blip r:embed="rId2">
            <a:alphaModFix/>
          </a:blip>
          <a:stretch>
            <a:fillRect/>
          </a:stretch>
        </a:blipFill>
        <a:effectLst/>
      </p:bgPr>
    </p:bg>
    <p:spTree>
      <p:nvGrpSpPr>
        <p:cNvPr id="1" name="Shape 500"/>
        <p:cNvGrpSpPr/>
        <p:nvPr/>
      </p:nvGrpSpPr>
      <p:grpSpPr>
        <a:xfrm>
          <a:off x="0" y="0"/>
          <a:ext cx="0" cy="0"/>
          <a:chOff x="0" y="0"/>
          <a:chExt cx="0" cy="0"/>
        </a:xfrm>
      </p:grpSpPr>
      <p:grpSp>
        <p:nvGrpSpPr>
          <p:cNvPr id="501" name="Google Shape;501;p26"/>
          <p:cNvGrpSpPr/>
          <p:nvPr/>
        </p:nvGrpSpPr>
        <p:grpSpPr>
          <a:xfrm>
            <a:off x="8402076" y="-324202"/>
            <a:ext cx="1195727" cy="1221775"/>
            <a:chOff x="4910125" y="3143702"/>
            <a:chExt cx="691851" cy="706923"/>
          </a:xfrm>
        </p:grpSpPr>
        <p:sp>
          <p:nvSpPr>
            <p:cNvPr id="502" name="Google Shape;502;p26"/>
            <p:cNvSpPr/>
            <p:nvPr/>
          </p:nvSpPr>
          <p:spPr>
            <a:xfrm>
              <a:off x="4950294" y="3143702"/>
              <a:ext cx="70575" cy="399169"/>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5200653" y="3736294"/>
              <a:ext cx="401323" cy="705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4944650" y="3445500"/>
              <a:ext cx="325675" cy="367025"/>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4910125" y="3425550"/>
              <a:ext cx="153925" cy="41100"/>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5249750" y="3697025"/>
              <a:ext cx="41100" cy="153600"/>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26"/>
          <p:cNvGrpSpPr/>
          <p:nvPr/>
        </p:nvGrpSpPr>
        <p:grpSpPr>
          <a:xfrm flipH="1">
            <a:off x="-245469" y="4805263"/>
            <a:ext cx="1932971" cy="666322"/>
            <a:chOff x="7213579" y="4485138"/>
            <a:chExt cx="1932971" cy="666322"/>
          </a:xfrm>
        </p:grpSpPr>
        <p:sp>
          <p:nvSpPr>
            <p:cNvPr id="508" name="Google Shape;508;p26"/>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6"/>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 name="Google Shape;512;p26"/>
            <p:cNvGrpSpPr/>
            <p:nvPr/>
          </p:nvGrpSpPr>
          <p:grpSpPr>
            <a:xfrm>
              <a:off x="7711810" y="4485138"/>
              <a:ext cx="592677" cy="273720"/>
              <a:chOff x="2029210" y="3484363"/>
              <a:chExt cx="592677" cy="273720"/>
            </a:xfrm>
          </p:grpSpPr>
          <p:sp>
            <p:nvSpPr>
              <p:cNvPr id="513" name="Google Shape;513;p26"/>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6" name="Google Shape;516;p26"/>
          <p:cNvSpPr/>
          <p:nvPr/>
        </p:nvSpPr>
        <p:spPr>
          <a:xfrm rot="-5690346">
            <a:off x="2071539" y="-864570"/>
            <a:ext cx="1503846" cy="1503846"/>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7" name="Google Shape;517;p26"/>
          <p:cNvSpPr/>
          <p:nvPr/>
        </p:nvSpPr>
        <p:spPr>
          <a:xfrm rot="10381533">
            <a:off x="-877714" y="-575211"/>
            <a:ext cx="2984630" cy="2976717"/>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18" name="Google Shape;518;p26"/>
          <p:cNvSpPr txBox="1">
            <a:spLocks noGrp="1"/>
          </p:cNvSpPr>
          <p:nvPr>
            <p:ph type="ctrTitle"/>
          </p:nvPr>
        </p:nvSpPr>
        <p:spPr>
          <a:xfrm>
            <a:off x="709350" y="1351413"/>
            <a:ext cx="3862500" cy="1105800"/>
          </a:xfrm>
          <a:prstGeom prst="rect">
            <a:avLst/>
          </a:prstGeom>
        </p:spPr>
        <p:txBody>
          <a:bodyPr spcFirstLastPara="1" wrap="square" lIns="91425" tIns="91425" rIns="91425" bIns="91425" anchor="ctr" anchorCtr="0">
            <a:noAutofit/>
          </a:bodyPr>
          <a:lstStyle>
            <a:lvl1pPr lvl="0" algn="l" rtl="0">
              <a:lnSpc>
                <a:spcPct val="80000"/>
              </a:lnSpc>
              <a:spcBef>
                <a:spcPts val="0"/>
              </a:spcBef>
              <a:spcAft>
                <a:spcPts val="0"/>
              </a:spcAft>
              <a:buClr>
                <a:schemeClr val="lt2"/>
              </a:buClr>
              <a:buSzPts val="8500"/>
              <a:buNone/>
              <a:defRPr sz="8500">
                <a:solidFill>
                  <a:schemeClr val="lt2"/>
                </a:solidFill>
              </a:defRPr>
            </a:lvl1pPr>
            <a:lvl2pPr lvl="1" algn="l" rtl="0">
              <a:lnSpc>
                <a:spcPct val="80000"/>
              </a:lnSpc>
              <a:spcBef>
                <a:spcPts val="0"/>
              </a:spcBef>
              <a:spcAft>
                <a:spcPts val="0"/>
              </a:spcAft>
              <a:buClr>
                <a:schemeClr val="lt2"/>
              </a:buClr>
              <a:buSzPts val="8500"/>
              <a:buNone/>
              <a:defRPr sz="8500">
                <a:solidFill>
                  <a:schemeClr val="lt2"/>
                </a:solidFill>
              </a:defRPr>
            </a:lvl2pPr>
            <a:lvl3pPr lvl="2" algn="l" rtl="0">
              <a:lnSpc>
                <a:spcPct val="80000"/>
              </a:lnSpc>
              <a:spcBef>
                <a:spcPts val="0"/>
              </a:spcBef>
              <a:spcAft>
                <a:spcPts val="0"/>
              </a:spcAft>
              <a:buClr>
                <a:schemeClr val="lt2"/>
              </a:buClr>
              <a:buSzPts val="8500"/>
              <a:buNone/>
              <a:defRPr sz="8500">
                <a:solidFill>
                  <a:schemeClr val="lt2"/>
                </a:solidFill>
              </a:defRPr>
            </a:lvl3pPr>
            <a:lvl4pPr lvl="3" algn="l" rtl="0">
              <a:lnSpc>
                <a:spcPct val="80000"/>
              </a:lnSpc>
              <a:spcBef>
                <a:spcPts val="0"/>
              </a:spcBef>
              <a:spcAft>
                <a:spcPts val="0"/>
              </a:spcAft>
              <a:buClr>
                <a:schemeClr val="lt2"/>
              </a:buClr>
              <a:buSzPts val="8500"/>
              <a:buNone/>
              <a:defRPr sz="8500">
                <a:solidFill>
                  <a:schemeClr val="lt2"/>
                </a:solidFill>
              </a:defRPr>
            </a:lvl4pPr>
            <a:lvl5pPr lvl="4" algn="l" rtl="0">
              <a:lnSpc>
                <a:spcPct val="80000"/>
              </a:lnSpc>
              <a:spcBef>
                <a:spcPts val="0"/>
              </a:spcBef>
              <a:spcAft>
                <a:spcPts val="0"/>
              </a:spcAft>
              <a:buClr>
                <a:schemeClr val="lt2"/>
              </a:buClr>
              <a:buSzPts val="8500"/>
              <a:buNone/>
              <a:defRPr sz="8500">
                <a:solidFill>
                  <a:schemeClr val="lt2"/>
                </a:solidFill>
              </a:defRPr>
            </a:lvl5pPr>
            <a:lvl6pPr lvl="5" algn="l" rtl="0">
              <a:lnSpc>
                <a:spcPct val="80000"/>
              </a:lnSpc>
              <a:spcBef>
                <a:spcPts val="0"/>
              </a:spcBef>
              <a:spcAft>
                <a:spcPts val="0"/>
              </a:spcAft>
              <a:buClr>
                <a:schemeClr val="lt2"/>
              </a:buClr>
              <a:buSzPts val="8500"/>
              <a:buNone/>
              <a:defRPr sz="8500">
                <a:solidFill>
                  <a:schemeClr val="lt2"/>
                </a:solidFill>
              </a:defRPr>
            </a:lvl6pPr>
            <a:lvl7pPr lvl="6" algn="l" rtl="0">
              <a:lnSpc>
                <a:spcPct val="80000"/>
              </a:lnSpc>
              <a:spcBef>
                <a:spcPts val="0"/>
              </a:spcBef>
              <a:spcAft>
                <a:spcPts val="0"/>
              </a:spcAft>
              <a:buClr>
                <a:schemeClr val="lt2"/>
              </a:buClr>
              <a:buSzPts val="8500"/>
              <a:buNone/>
              <a:defRPr sz="8500">
                <a:solidFill>
                  <a:schemeClr val="lt2"/>
                </a:solidFill>
              </a:defRPr>
            </a:lvl7pPr>
            <a:lvl8pPr lvl="7" algn="l" rtl="0">
              <a:lnSpc>
                <a:spcPct val="80000"/>
              </a:lnSpc>
              <a:spcBef>
                <a:spcPts val="0"/>
              </a:spcBef>
              <a:spcAft>
                <a:spcPts val="0"/>
              </a:spcAft>
              <a:buClr>
                <a:schemeClr val="lt2"/>
              </a:buClr>
              <a:buSzPts val="8500"/>
              <a:buNone/>
              <a:defRPr sz="8500">
                <a:solidFill>
                  <a:schemeClr val="lt2"/>
                </a:solidFill>
              </a:defRPr>
            </a:lvl8pPr>
            <a:lvl9pPr lvl="8" algn="l" rtl="0">
              <a:lnSpc>
                <a:spcPct val="80000"/>
              </a:lnSpc>
              <a:spcBef>
                <a:spcPts val="0"/>
              </a:spcBef>
              <a:spcAft>
                <a:spcPts val="0"/>
              </a:spcAft>
              <a:buClr>
                <a:schemeClr val="lt2"/>
              </a:buClr>
              <a:buSzPts val="8500"/>
              <a:buNone/>
              <a:defRPr sz="8500">
                <a:solidFill>
                  <a:schemeClr val="lt2"/>
                </a:solidFill>
              </a:defRPr>
            </a:lvl9pPr>
          </a:lstStyle>
          <a:p>
            <a:endParaRPr/>
          </a:p>
        </p:txBody>
      </p:sp>
      <p:sp>
        <p:nvSpPr>
          <p:cNvPr id="519" name="Google Shape;519;p26"/>
          <p:cNvSpPr txBox="1">
            <a:spLocks noGrp="1"/>
          </p:cNvSpPr>
          <p:nvPr>
            <p:ph type="subTitle" idx="1"/>
          </p:nvPr>
        </p:nvSpPr>
        <p:spPr>
          <a:xfrm>
            <a:off x="709375" y="2571688"/>
            <a:ext cx="3862500" cy="1220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ext 1">
  <p:cSld name="CUSTOM_6">
    <p:bg>
      <p:bgPr>
        <a:blipFill>
          <a:blip r:embed="rId2">
            <a:alphaModFix/>
          </a:blip>
          <a:stretch>
            <a:fillRect/>
          </a:stretch>
        </a:blipFill>
        <a:effectLst/>
      </p:bgPr>
    </p:bg>
    <p:spTree>
      <p:nvGrpSpPr>
        <p:cNvPr id="1" name="Shape 520"/>
        <p:cNvGrpSpPr/>
        <p:nvPr/>
      </p:nvGrpSpPr>
      <p:grpSpPr>
        <a:xfrm>
          <a:off x="0" y="0"/>
          <a:ext cx="0" cy="0"/>
          <a:chOff x="0" y="0"/>
          <a:chExt cx="0" cy="0"/>
        </a:xfrm>
      </p:grpSpPr>
      <p:grpSp>
        <p:nvGrpSpPr>
          <p:cNvPr id="521" name="Google Shape;521;p27"/>
          <p:cNvGrpSpPr/>
          <p:nvPr/>
        </p:nvGrpSpPr>
        <p:grpSpPr>
          <a:xfrm rot="10800000">
            <a:off x="3725081" y="-128774"/>
            <a:ext cx="1932971" cy="666322"/>
            <a:chOff x="7213579" y="4485138"/>
            <a:chExt cx="1932971" cy="666322"/>
          </a:xfrm>
        </p:grpSpPr>
        <p:sp>
          <p:nvSpPr>
            <p:cNvPr id="522" name="Google Shape;522;p27"/>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27"/>
            <p:cNvGrpSpPr/>
            <p:nvPr/>
          </p:nvGrpSpPr>
          <p:grpSpPr>
            <a:xfrm>
              <a:off x="7711810" y="4485138"/>
              <a:ext cx="592677" cy="273720"/>
              <a:chOff x="2029210" y="3484363"/>
              <a:chExt cx="592677" cy="273720"/>
            </a:xfrm>
          </p:grpSpPr>
          <p:sp>
            <p:nvSpPr>
              <p:cNvPr id="527" name="Google Shape;527;p27"/>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0" name="Google Shape;530;p27"/>
          <p:cNvSpPr/>
          <p:nvPr/>
        </p:nvSpPr>
        <p:spPr>
          <a:xfrm rot="5109654">
            <a:off x="6564002" y="4630191"/>
            <a:ext cx="1503846" cy="1503846"/>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1" name="Google Shape;531;p27"/>
          <p:cNvSpPr/>
          <p:nvPr/>
        </p:nvSpPr>
        <p:spPr>
          <a:xfrm rot="-418467">
            <a:off x="8032472" y="2867961"/>
            <a:ext cx="2984630" cy="2976717"/>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2" name="Google Shape;532;p27"/>
          <p:cNvSpPr txBox="1">
            <a:spLocks noGrp="1"/>
          </p:cNvSpPr>
          <p:nvPr>
            <p:ph type="ctrTitle"/>
          </p:nvPr>
        </p:nvSpPr>
        <p:spPr>
          <a:xfrm>
            <a:off x="2564400" y="1391105"/>
            <a:ext cx="4015200" cy="15783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Clr>
                <a:schemeClr val="lt2"/>
              </a:buClr>
              <a:buSzPts val="8500"/>
              <a:buNone/>
              <a:defRPr sz="8500">
                <a:solidFill>
                  <a:schemeClr val="lt2"/>
                </a:solidFill>
              </a:defRPr>
            </a:lvl1pPr>
            <a:lvl2pPr lvl="1" algn="l" rtl="0">
              <a:lnSpc>
                <a:spcPct val="80000"/>
              </a:lnSpc>
              <a:spcBef>
                <a:spcPts val="0"/>
              </a:spcBef>
              <a:spcAft>
                <a:spcPts val="0"/>
              </a:spcAft>
              <a:buClr>
                <a:schemeClr val="lt2"/>
              </a:buClr>
              <a:buSzPts val="8500"/>
              <a:buNone/>
              <a:defRPr sz="8500">
                <a:solidFill>
                  <a:schemeClr val="lt2"/>
                </a:solidFill>
              </a:defRPr>
            </a:lvl2pPr>
            <a:lvl3pPr lvl="2" algn="l" rtl="0">
              <a:lnSpc>
                <a:spcPct val="80000"/>
              </a:lnSpc>
              <a:spcBef>
                <a:spcPts val="0"/>
              </a:spcBef>
              <a:spcAft>
                <a:spcPts val="0"/>
              </a:spcAft>
              <a:buClr>
                <a:schemeClr val="lt2"/>
              </a:buClr>
              <a:buSzPts val="8500"/>
              <a:buNone/>
              <a:defRPr sz="8500">
                <a:solidFill>
                  <a:schemeClr val="lt2"/>
                </a:solidFill>
              </a:defRPr>
            </a:lvl3pPr>
            <a:lvl4pPr lvl="3" algn="l" rtl="0">
              <a:lnSpc>
                <a:spcPct val="80000"/>
              </a:lnSpc>
              <a:spcBef>
                <a:spcPts val="0"/>
              </a:spcBef>
              <a:spcAft>
                <a:spcPts val="0"/>
              </a:spcAft>
              <a:buClr>
                <a:schemeClr val="lt2"/>
              </a:buClr>
              <a:buSzPts val="8500"/>
              <a:buNone/>
              <a:defRPr sz="8500">
                <a:solidFill>
                  <a:schemeClr val="lt2"/>
                </a:solidFill>
              </a:defRPr>
            </a:lvl4pPr>
            <a:lvl5pPr lvl="4" algn="l" rtl="0">
              <a:lnSpc>
                <a:spcPct val="80000"/>
              </a:lnSpc>
              <a:spcBef>
                <a:spcPts val="0"/>
              </a:spcBef>
              <a:spcAft>
                <a:spcPts val="0"/>
              </a:spcAft>
              <a:buClr>
                <a:schemeClr val="lt2"/>
              </a:buClr>
              <a:buSzPts val="8500"/>
              <a:buNone/>
              <a:defRPr sz="8500">
                <a:solidFill>
                  <a:schemeClr val="lt2"/>
                </a:solidFill>
              </a:defRPr>
            </a:lvl5pPr>
            <a:lvl6pPr lvl="5" algn="l" rtl="0">
              <a:lnSpc>
                <a:spcPct val="80000"/>
              </a:lnSpc>
              <a:spcBef>
                <a:spcPts val="0"/>
              </a:spcBef>
              <a:spcAft>
                <a:spcPts val="0"/>
              </a:spcAft>
              <a:buClr>
                <a:schemeClr val="lt2"/>
              </a:buClr>
              <a:buSzPts val="8500"/>
              <a:buNone/>
              <a:defRPr sz="8500">
                <a:solidFill>
                  <a:schemeClr val="lt2"/>
                </a:solidFill>
              </a:defRPr>
            </a:lvl6pPr>
            <a:lvl7pPr lvl="6" algn="l" rtl="0">
              <a:lnSpc>
                <a:spcPct val="80000"/>
              </a:lnSpc>
              <a:spcBef>
                <a:spcPts val="0"/>
              </a:spcBef>
              <a:spcAft>
                <a:spcPts val="0"/>
              </a:spcAft>
              <a:buClr>
                <a:schemeClr val="lt2"/>
              </a:buClr>
              <a:buSzPts val="8500"/>
              <a:buNone/>
              <a:defRPr sz="8500">
                <a:solidFill>
                  <a:schemeClr val="lt2"/>
                </a:solidFill>
              </a:defRPr>
            </a:lvl7pPr>
            <a:lvl8pPr lvl="7" algn="l" rtl="0">
              <a:lnSpc>
                <a:spcPct val="80000"/>
              </a:lnSpc>
              <a:spcBef>
                <a:spcPts val="0"/>
              </a:spcBef>
              <a:spcAft>
                <a:spcPts val="0"/>
              </a:spcAft>
              <a:buClr>
                <a:schemeClr val="lt2"/>
              </a:buClr>
              <a:buSzPts val="8500"/>
              <a:buNone/>
              <a:defRPr sz="8500">
                <a:solidFill>
                  <a:schemeClr val="lt2"/>
                </a:solidFill>
              </a:defRPr>
            </a:lvl8pPr>
            <a:lvl9pPr lvl="8" algn="l" rtl="0">
              <a:lnSpc>
                <a:spcPct val="80000"/>
              </a:lnSpc>
              <a:spcBef>
                <a:spcPts val="0"/>
              </a:spcBef>
              <a:spcAft>
                <a:spcPts val="0"/>
              </a:spcAft>
              <a:buClr>
                <a:schemeClr val="lt2"/>
              </a:buClr>
              <a:buSzPts val="8500"/>
              <a:buNone/>
              <a:defRPr sz="8500">
                <a:solidFill>
                  <a:schemeClr val="lt2"/>
                </a:solidFill>
              </a:defRPr>
            </a:lvl9pPr>
          </a:lstStyle>
          <a:p>
            <a:endParaRPr/>
          </a:p>
        </p:txBody>
      </p:sp>
      <p:sp>
        <p:nvSpPr>
          <p:cNvPr id="533" name="Google Shape;533;p27"/>
          <p:cNvSpPr txBox="1">
            <a:spLocks noGrp="1"/>
          </p:cNvSpPr>
          <p:nvPr>
            <p:ph type="subTitle" idx="1"/>
          </p:nvPr>
        </p:nvSpPr>
        <p:spPr>
          <a:xfrm>
            <a:off x="2564400" y="2969400"/>
            <a:ext cx="4015200" cy="12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grpSp>
        <p:nvGrpSpPr>
          <p:cNvPr id="534" name="Google Shape;534;p27"/>
          <p:cNvGrpSpPr/>
          <p:nvPr/>
        </p:nvGrpSpPr>
        <p:grpSpPr>
          <a:xfrm rot="10800000" flipH="1">
            <a:off x="3166236" y="-54101"/>
            <a:ext cx="558716" cy="512384"/>
            <a:chOff x="7213579" y="4550987"/>
            <a:chExt cx="558716" cy="600474"/>
          </a:xfrm>
        </p:grpSpPr>
        <p:sp>
          <p:nvSpPr>
            <p:cNvPr id="535" name="Google Shape;535;p27"/>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27"/>
          <p:cNvSpPr/>
          <p:nvPr/>
        </p:nvSpPr>
        <p:spPr>
          <a:xfrm rot="-5409002">
            <a:off x="1039141" y="-1031669"/>
            <a:ext cx="1503852" cy="1503852"/>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9" name="Google Shape;539;p27"/>
          <p:cNvSpPr/>
          <p:nvPr/>
        </p:nvSpPr>
        <p:spPr>
          <a:xfrm rot="10662885">
            <a:off x="-1986616" y="-926356"/>
            <a:ext cx="2984675" cy="2976763"/>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4">
  <p:cSld name="CUSTOM_5_2_1">
    <p:bg>
      <p:bgPr>
        <a:blipFill>
          <a:blip r:embed="rId2">
            <a:alphaModFix/>
          </a:blip>
          <a:stretch>
            <a:fillRect/>
          </a:stretch>
        </a:blipFill>
        <a:effectLst/>
      </p:bgPr>
    </p:bg>
    <p:spTree>
      <p:nvGrpSpPr>
        <p:cNvPr id="1" name="Shape 596"/>
        <p:cNvGrpSpPr/>
        <p:nvPr/>
      </p:nvGrpSpPr>
      <p:grpSpPr>
        <a:xfrm>
          <a:off x="0" y="0"/>
          <a:ext cx="0" cy="0"/>
          <a:chOff x="0" y="0"/>
          <a:chExt cx="0" cy="0"/>
        </a:xfrm>
      </p:grpSpPr>
      <p:sp>
        <p:nvSpPr>
          <p:cNvPr id="597" name="Google Shape;597;p30"/>
          <p:cNvSpPr txBox="1">
            <a:spLocks noGrp="1"/>
          </p:cNvSpPr>
          <p:nvPr>
            <p:ph type="title"/>
          </p:nvPr>
        </p:nvSpPr>
        <p:spPr>
          <a:xfrm>
            <a:off x="1022825" y="3208550"/>
            <a:ext cx="3230400" cy="13974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2"/>
              </a:buClr>
              <a:buSzPts val="3500"/>
              <a:buNone/>
              <a:defRPr sz="3500">
                <a:solidFill>
                  <a:schemeClr val="lt2"/>
                </a:solidFill>
              </a:defRPr>
            </a:lvl1pPr>
            <a:lvl2pPr lvl="1" algn="l" rtl="0">
              <a:spcBef>
                <a:spcPts val="0"/>
              </a:spcBef>
              <a:spcAft>
                <a:spcPts val="0"/>
              </a:spcAft>
              <a:buClr>
                <a:schemeClr val="lt2"/>
              </a:buClr>
              <a:buSzPts val="3500"/>
              <a:buNone/>
              <a:defRPr sz="3500">
                <a:solidFill>
                  <a:schemeClr val="lt2"/>
                </a:solidFill>
              </a:defRPr>
            </a:lvl2pPr>
            <a:lvl3pPr lvl="2" algn="l" rtl="0">
              <a:spcBef>
                <a:spcPts val="0"/>
              </a:spcBef>
              <a:spcAft>
                <a:spcPts val="0"/>
              </a:spcAft>
              <a:buClr>
                <a:schemeClr val="lt2"/>
              </a:buClr>
              <a:buSzPts val="3500"/>
              <a:buNone/>
              <a:defRPr sz="3500">
                <a:solidFill>
                  <a:schemeClr val="lt2"/>
                </a:solidFill>
              </a:defRPr>
            </a:lvl3pPr>
            <a:lvl4pPr lvl="3" algn="l" rtl="0">
              <a:spcBef>
                <a:spcPts val="0"/>
              </a:spcBef>
              <a:spcAft>
                <a:spcPts val="0"/>
              </a:spcAft>
              <a:buClr>
                <a:schemeClr val="lt2"/>
              </a:buClr>
              <a:buSzPts val="3500"/>
              <a:buNone/>
              <a:defRPr sz="3500">
                <a:solidFill>
                  <a:schemeClr val="lt2"/>
                </a:solidFill>
              </a:defRPr>
            </a:lvl4pPr>
            <a:lvl5pPr lvl="4" algn="l" rtl="0">
              <a:spcBef>
                <a:spcPts val="0"/>
              </a:spcBef>
              <a:spcAft>
                <a:spcPts val="0"/>
              </a:spcAft>
              <a:buClr>
                <a:schemeClr val="lt2"/>
              </a:buClr>
              <a:buSzPts val="3500"/>
              <a:buNone/>
              <a:defRPr sz="3500">
                <a:solidFill>
                  <a:schemeClr val="lt2"/>
                </a:solidFill>
              </a:defRPr>
            </a:lvl5pPr>
            <a:lvl6pPr lvl="5" algn="l" rtl="0">
              <a:spcBef>
                <a:spcPts val="0"/>
              </a:spcBef>
              <a:spcAft>
                <a:spcPts val="0"/>
              </a:spcAft>
              <a:buClr>
                <a:schemeClr val="lt2"/>
              </a:buClr>
              <a:buSzPts val="3500"/>
              <a:buNone/>
              <a:defRPr sz="3500">
                <a:solidFill>
                  <a:schemeClr val="lt2"/>
                </a:solidFill>
              </a:defRPr>
            </a:lvl6pPr>
            <a:lvl7pPr lvl="6" algn="l" rtl="0">
              <a:spcBef>
                <a:spcPts val="0"/>
              </a:spcBef>
              <a:spcAft>
                <a:spcPts val="0"/>
              </a:spcAft>
              <a:buClr>
                <a:schemeClr val="lt2"/>
              </a:buClr>
              <a:buSzPts val="3500"/>
              <a:buNone/>
              <a:defRPr sz="3500">
                <a:solidFill>
                  <a:schemeClr val="lt2"/>
                </a:solidFill>
              </a:defRPr>
            </a:lvl7pPr>
            <a:lvl8pPr lvl="7" algn="l" rtl="0">
              <a:spcBef>
                <a:spcPts val="0"/>
              </a:spcBef>
              <a:spcAft>
                <a:spcPts val="0"/>
              </a:spcAft>
              <a:buClr>
                <a:schemeClr val="lt2"/>
              </a:buClr>
              <a:buSzPts val="3500"/>
              <a:buNone/>
              <a:defRPr sz="3500">
                <a:solidFill>
                  <a:schemeClr val="lt2"/>
                </a:solidFill>
              </a:defRPr>
            </a:lvl8pPr>
            <a:lvl9pPr lvl="8" algn="l" rtl="0">
              <a:spcBef>
                <a:spcPts val="0"/>
              </a:spcBef>
              <a:spcAft>
                <a:spcPts val="0"/>
              </a:spcAft>
              <a:buClr>
                <a:schemeClr val="lt2"/>
              </a:buClr>
              <a:buSzPts val="3500"/>
              <a:buNone/>
              <a:defRPr sz="3500">
                <a:solidFill>
                  <a:schemeClr val="lt2"/>
                </a:solidFill>
              </a:defRPr>
            </a:lvl9pPr>
          </a:lstStyle>
          <a:p>
            <a:endParaRPr/>
          </a:p>
        </p:txBody>
      </p:sp>
      <p:sp>
        <p:nvSpPr>
          <p:cNvPr id="598" name="Google Shape;598;p30"/>
          <p:cNvSpPr txBox="1">
            <a:spLocks noGrp="1"/>
          </p:cNvSpPr>
          <p:nvPr>
            <p:ph type="subTitle" idx="1"/>
          </p:nvPr>
        </p:nvSpPr>
        <p:spPr>
          <a:xfrm>
            <a:off x="4572000" y="3416275"/>
            <a:ext cx="3196800" cy="9420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9" name="Google Shape;599;p30"/>
          <p:cNvSpPr/>
          <p:nvPr/>
        </p:nvSpPr>
        <p:spPr>
          <a:xfrm rot="5400000">
            <a:off x="8489539" y="3463606"/>
            <a:ext cx="1091410" cy="1091410"/>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0" name="Google Shape;600;p30"/>
          <p:cNvSpPr/>
          <p:nvPr/>
        </p:nvSpPr>
        <p:spPr>
          <a:xfrm rot="-418448">
            <a:off x="-1413469" y="2795486"/>
            <a:ext cx="2434104" cy="2427651"/>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5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1" name="Google Shape;601;p30"/>
          <p:cNvSpPr/>
          <p:nvPr/>
        </p:nvSpPr>
        <p:spPr>
          <a:xfrm rot="10800000">
            <a:off x="7216465" y="4115152"/>
            <a:ext cx="1549226" cy="1522082"/>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text 2">
  <p:cSld name="CUSTOM_3_1">
    <p:bg>
      <p:bgPr>
        <a:blipFill>
          <a:blip r:embed="rId2">
            <a:alphaModFix/>
          </a:blip>
          <a:stretch>
            <a:fillRect/>
          </a:stretch>
        </a:blipFill>
        <a:effectLst/>
      </p:bgPr>
    </p:bg>
    <p:spTree>
      <p:nvGrpSpPr>
        <p:cNvPr id="1" name="Shape 804"/>
        <p:cNvGrpSpPr/>
        <p:nvPr/>
      </p:nvGrpSpPr>
      <p:grpSpPr>
        <a:xfrm>
          <a:off x="0" y="0"/>
          <a:ext cx="0" cy="0"/>
          <a:chOff x="0" y="0"/>
          <a:chExt cx="0" cy="0"/>
        </a:xfrm>
      </p:grpSpPr>
      <p:sp>
        <p:nvSpPr>
          <p:cNvPr id="805" name="Google Shape;805;p38"/>
          <p:cNvSpPr txBox="1">
            <a:spLocks noGrp="1"/>
          </p:cNvSpPr>
          <p:nvPr>
            <p:ph type="ctrTitle"/>
          </p:nvPr>
        </p:nvSpPr>
        <p:spPr>
          <a:xfrm>
            <a:off x="709350" y="788775"/>
            <a:ext cx="7725300" cy="11058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Clr>
                <a:schemeClr val="lt2"/>
              </a:buClr>
              <a:buSzPts val="8500"/>
              <a:buNone/>
              <a:defRPr sz="8500">
                <a:solidFill>
                  <a:schemeClr val="lt2"/>
                </a:solidFill>
              </a:defRPr>
            </a:lvl1pPr>
            <a:lvl2pPr lvl="1" algn="r" rtl="0">
              <a:lnSpc>
                <a:spcPct val="80000"/>
              </a:lnSpc>
              <a:spcBef>
                <a:spcPts val="0"/>
              </a:spcBef>
              <a:spcAft>
                <a:spcPts val="0"/>
              </a:spcAft>
              <a:buClr>
                <a:schemeClr val="lt2"/>
              </a:buClr>
              <a:buSzPts val="8500"/>
              <a:buNone/>
              <a:defRPr sz="8500">
                <a:solidFill>
                  <a:schemeClr val="lt2"/>
                </a:solidFill>
              </a:defRPr>
            </a:lvl2pPr>
            <a:lvl3pPr lvl="2" algn="r" rtl="0">
              <a:lnSpc>
                <a:spcPct val="80000"/>
              </a:lnSpc>
              <a:spcBef>
                <a:spcPts val="0"/>
              </a:spcBef>
              <a:spcAft>
                <a:spcPts val="0"/>
              </a:spcAft>
              <a:buClr>
                <a:schemeClr val="lt2"/>
              </a:buClr>
              <a:buSzPts val="8500"/>
              <a:buNone/>
              <a:defRPr sz="8500">
                <a:solidFill>
                  <a:schemeClr val="lt2"/>
                </a:solidFill>
              </a:defRPr>
            </a:lvl3pPr>
            <a:lvl4pPr lvl="3" algn="r" rtl="0">
              <a:lnSpc>
                <a:spcPct val="80000"/>
              </a:lnSpc>
              <a:spcBef>
                <a:spcPts val="0"/>
              </a:spcBef>
              <a:spcAft>
                <a:spcPts val="0"/>
              </a:spcAft>
              <a:buClr>
                <a:schemeClr val="lt2"/>
              </a:buClr>
              <a:buSzPts val="8500"/>
              <a:buNone/>
              <a:defRPr sz="8500">
                <a:solidFill>
                  <a:schemeClr val="lt2"/>
                </a:solidFill>
              </a:defRPr>
            </a:lvl4pPr>
            <a:lvl5pPr lvl="4" algn="r" rtl="0">
              <a:lnSpc>
                <a:spcPct val="80000"/>
              </a:lnSpc>
              <a:spcBef>
                <a:spcPts val="0"/>
              </a:spcBef>
              <a:spcAft>
                <a:spcPts val="0"/>
              </a:spcAft>
              <a:buClr>
                <a:schemeClr val="lt2"/>
              </a:buClr>
              <a:buSzPts val="8500"/>
              <a:buNone/>
              <a:defRPr sz="8500">
                <a:solidFill>
                  <a:schemeClr val="lt2"/>
                </a:solidFill>
              </a:defRPr>
            </a:lvl5pPr>
            <a:lvl6pPr lvl="5" algn="r" rtl="0">
              <a:lnSpc>
                <a:spcPct val="80000"/>
              </a:lnSpc>
              <a:spcBef>
                <a:spcPts val="0"/>
              </a:spcBef>
              <a:spcAft>
                <a:spcPts val="0"/>
              </a:spcAft>
              <a:buClr>
                <a:schemeClr val="lt2"/>
              </a:buClr>
              <a:buSzPts val="8500"/>
              <a:buNone/>
              <a:defRPr sz="8500">
                <a:solidFill>
                  <a:schemeClr val="lt2"/>
                </a:solidFill>
              </a:defRPr>
            </a:lvl6pPr>
            <a:lvl7pPr lvl="6" algn="r" rtl="0">
              <a:lnSpc>
                <a:spcPct val="80000"/>
              </a:lnSpc>
              <a:spcBef>
                <a:spcPts val="0"/>
              </a:spcBef>
              <a:spcAft>
                <a:spcPts val="0"/>
              </a:spcAft>
              <a:buClr>
                <a:schemeClr val="lt2"/>
              </a:buClr>
              <a:buSzPts val="8500"/>
              <a:buNone/>
              <a:defRPr sz="8500">
                <a:solidFill>
                  <a:schemeClr val="lt2"/>
                </a:solidFill>
              </a:defRPr>
            </a:lvl7pPr>
            <a:lvl8pPr lvl="7" algn="r" rtl="0">
              <a:lnSpc>
                <a:spcPct val="80000"/>
              </a:lnSpc>
              <a:spcBef>
                <a:spcPts val="0"/>
              </a:spcBef>
              <a:spcAft>
                <a:spcPts val="0"/>
              </a:spcAft>
              <a:buClr>
                <a:schemeClr val="lt2"/>
              </a:buClr>
              <a:buSzPts val="8500"/>
              <a:buNone/>
              <a:defRPr sz="8500">
                <a:solidFill>
                  <a:schemeClr val="lt2"/>
                </a:solidFill>
              </a:defRPr>
            </a:lvl8pPr>
            <a:lvl9pPr lvl="8" algn="r" rtl="0">
              <a:lnSpc>
                <a:spcPct val="80000"/>
              </a:lnSpc>
              <a:spcBef>
                <a:spcPts val="0"/>
              </a:spcBef>
              <a:spcAft>
                <a:spcPts val="0"/>
              </a:spcAft>
              <a:buClr>
                <a:schemeClr val="lt2"/>
              </a:buClr>
              <a:buSzPts val="8500"/>
              <a:buNone/>
              <a:defRPr sz="8500">
                <a:solidFill>
                  <a:schemeClr val="lt2"/>
                </a:solidFill>
              </a:defRPr>
            </a:lvl9pPr>
          </a:lstStyle>
          <a:p>
            <a:endParaRPr/>
          </a:p>
        </p:txBody>
      </p:sp>
      <p:sp>
        <p:nvSpPr>
          <p:cNvPr id="806" name="Google Shape;806;p38"/>
          <p:cNvSpPr txBox="1">
            <a:spLocks noGrp="1"/>
          </p:cNvSpPr>
          <p:nvPr>
            <p:ph type="subTitle" idx="1"/>
          </p:nvPr>
        </p:nvSpPr>
        <p:spPr>
          <a:xfrm>
            <a:off x="2361600" y="1894575"/>
            <a:ext cx="4420800" cy="117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r" rtl="0">
              <a:lnSpc>
                <a:spcPct val="100000"/>
              </a:lnSpc>
              <a:spcBef>
                <a:spcPts val="0"/>
              </a:spcBef>
              <a:spcAft>
                <a:spcPts val="0"/>
              </a:spcAft>
              <a:buSzPts val="1800"/>
              <a:buNone/>
              <a:defRPr sz="1800"/>
            </a:lvl2pPr>
            <a:lvl3pPr lvl="2" algn="r" rtl="0">
              <a:lnSpc>
                <a:spcPct val="100000"/>
              </a:lnSpc>
              <a:spcBef>
                <a:spcPts val="0"/>
              </a:spcBef>
              <a:spcAft>
                <a:spcPts val="0"/>
              </a:spcAft>
              <a:buSzPts val="1800"/>
              <a:buNone/>
              <a:defRPr sz="1800"/>
            </a:lvl3pPr>
            <a:lvl4pPr lvl="3" algn="r" rtl="0">
              <a:lnSpc>
                <a:spcPct val="100000"/>
              </a:lnSpc>
              <a:spcBef>
                <a:spcPts val="0"/>
              </a:spcBef>
              <a:spcAft>
                <a:spcPts val="0"/>
              </a:spcAft>
              <a:buSzPts val="1800"/>
              <a:buNone/>
              <a:defRPr sz="1800"/>
            </a:lvl4pPr>
            <a:lvl5pPr lvl="4" algn="r" rtl="0">
              <a:lnSpc>
                <a:spcPct val="100000"/>
              </a:lnSpc>
              <a:spcBef>
                <a:spcPts val="0"/>
              </a:spcBef>
              <a:spcAft>
                <a:spcPts val="0"/>
              </a:spcAft>
              <a:buSzPts val="1800"/>
              <a:buNone/>
              <a:defRPr sz="1800"/>
            </a:lvl5pPr>
            <a:lvl6pPr lvl="5" algn="r" rtl="0">
              <a:lnSpc>
                <a:spcPct val="100000"/>
              </a:lnSpc>
              <a:spcBef>
                <a:spcPts val="0"/>
              </a:spcBef>
              <a:spcAft>
                <a:spcPts val="0"/>
              </a:spcAft>
              <a:buSzPts val="1800"/>
              <a:buNone/>
              <a:defRPr sz="1800"/>
            </a:lvl6pPr>
            <a:lvl7pPr lvl="6" algn="r" rtl="0">
              <a:lnSpc>
                <a:spcPct val="100000"/>
              </a:lnSpc>
              <a:spcBef>
                <a:spcPts val="0"/>
              </a:spcBef>
              <a:spcAft>
                <a:spcPts val="0"/>
              </a:spcAft>
              <a:buSzPts val="1800"/>
              <a:buNone/>
              <a:defRPr sz="1800"/>
            </a:lvl7pPr>
            <a:lvl8pPr lvl="7" algn="r" rtl="0">
              <a:lnSpc>
                <a:spcPct val="100000"/>
              </a:lnSpc>
              <a:spcBef>
                <a:spcPts val="0"/>
              </a:spcBef>
              <a:spcAft>
                <a:spcPts val="0"/>
              </a:spcAft>
              <a:buSzPts val="1800"/>
              <a:buNone/>
              <a:defRPr sz="1800"/>
            </a:lvl8pPr>
            <a:lvl9pPr lvl="8" algn="r" rtl="0">
              <a:lnSpc>
                <a:spcPct val="100000"/>
              </a:lnSpc>
              <a:spcBef>
                <a:spcPts val="0"/>
              </a:spcBef>
              <a:spcAft>
                <a:spcPts val="0"/>
              </a:spcAft>
              <a:buSzPts val="1800"/>
              <a:buNone/>
              <a:defRPr sz="1800"/>
            </a:lvl9pPr>
          </a:lstStyle>
          <a:p>
            <a:endParaRPr/>
          </a:p>
        </p:txBody>
      </p:sp>
      <p:sp>
        <p:nvSpPr>
          <p:cNvPr id="807" name="Google Shape;807;p38"/>
          <p:cNvSpPr/>
          <p:nvPr/>
        </p:nvSpPr>
        <p:spPr>
          <a:xfrm rot="-7515122">
            <a:off x="825581" y="976740"/>
            <a:ext cx="1160069" cy="1160047"/>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8" name="Google Shape;808;p38"/>
          <p:cNvSpPr/>
          <p:nvPr/>
        </p:nvSpPr>
        <p:spPr>
          <a:xfrm rot="8266514">
            <a:off x="-1586895" y="-556051"/>
            <a:ext cx="2518296" cy="2511620"/>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9" name="Google Shape;809;p38"/>
          <p:cNvSpPr/>
          <p:nvPr/>
        </p:nvSpPr>
        <p:spPr>
          <a:xfrm rot="3592596">
            <a:off x="6995175" y="3500280"/>
            <a:ext cx="1160018" cy="1160041"/>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0" name="Google Shape;810;p38"/>
          <p:cNvSpPr/>
          <p:nvPr/>
        </p:nvSpPr>
        <p:spPr>
          <a:xfrm rot="-2225917">
            <a:off x="7965886" y="3832957"/>
            <a:ext cx="2518312" cy="2511637"/>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811" name="Google Shape;811;p38"/>
          <p:cNvGrpSpPr/>
          <p:nvPr/>
        </p:nvGrpSpPr>
        <p:grpSpPr>
          <a:xfrm flipH="1">
            <a:off x="-167203" y="4525862"/>
            <a:ext cx="1932971" cy="666322"/>
            <a:chOff x="7213579" y="4485138"/>
            <a:chExt cx="1932971" cy="666322"/>
          </a:xfrm>
        </p:grpSpPr>
        <p:sp>
          <p:nvSpPr>
            <p:cNvPr id="812" name="Google Shape;812;p38"/>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 name="Google Shape;816;p38"/>
            <p:cNvGrpSpPr/>
            <p:nvPr/>
          </p:nvGrpSpPr>
          <p:grpSpPr>
            <a:xfrm>
              <a:off x="7711810" y="4485138"/>
              <a:ext cx="592677" cy="273720"/>
              <a:chOff x="2029210" y="3484363"/>
              <a:chExt cx="592677" cy="273720"/>
            </a:xfrm>
          </p:grpSpPr>
          <p:sp>
            <p:nvSpPr>
              <p:cNvPr id="817" name="Google Shape;817;p38"/>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2">
  <p:cSld name="MAIN_POINT_2">
    <p:bg>
      <p:bgPr>
        <a:blipFill>
          <a:blip r:embed="rId2">
            <a:alphaModFix/>
          </a:blip>
          <a:stretch>
            <a:fillRect/>
          </a:stretch>
        </a:blipFill>
        <a:effectLst/>
      </p:bgPr>
    </p:bg>
    <p:spTree>
      <p:nvGrpSpPr>
        <p:cNvPr id="1" name="Shape 1001"/>
        <p:cNvGrpSpPr/>
        <p:nvPr/>
      </p:nvGrpSpPr>
      <p:grpSpPr>
        <a:xfrm>
          <a:off x="0" y="0"/>
          <a:ext cx="0" cy="0"/>
          <a:chOff x="0" y="0"/>
          <a:chExt cx="0" cy="0"/>
        </a:xfrm>
      </p:grpSpPr>
      <p:sp>
        <p:nvSpPr>
          <p:cNvPr id="1002" name="Google Shape;1002;p42"/>
          <p:cNvSpPr txBox="1">
            <a:spLocks noGrp="1"/>
          </p:cNvSpPr>
          <p:nvPr>
            <p:ph type="title"/>
          </p:nvPr>
        </p:nvSpPr>
        <p:spPr>
          <a:xfrm>
            <a:off x="2462250" y="1062950"/>
            <a:ext cx="4219500" cy="23031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Clr>
                <a:schemeClr val="accent1"/>
              </a:buClr>
              <a:buSzPts val="5000"/>
              <a:buNone/>
              <a:defRPr sz="8500">
                <a:solidFill>
                  <a:schemeClr val="lt1"/>
                </a:solidFill>
              </a:defRPr>
            </a:lvl1pPr>
            <a:lvl2pPr lvl="1" rtl="0">
              <a:lnSpc>
                <a:spcPct val="80000"/>
              </a:lnSpc>
              <a:spcBef>
                <a:spcPts val="0"/>
              </a:spcBef>
              <a:spcAft>
                <a:spcPts val="0"/>
              </a:spcAft>
              <a:buClr>
                <a:schemeClr val="accent1"/>
              </a:buClr>
              <a:buSzPts val="5000"/>
              <a:buNone/>
              <a:defRPr sz="5000">
                <a:solidFill>
                  <a:schemeClr val="accent1"/>
                </a:solidFill>
              </a:defRPr>
            </a:lvl2pPr>
            <a:lvl3pPr lvl="2" rtl="0">
              <a:lnSpc>
                <a:spcPct val="80000"/>
              </a:lnSpc>
              <a:spcBef>
                <a:spcPts val="0"/>
              </a:spcBef>
              <a:spcAft>
                <a:spcPts val="0"/>
              </a:spcAft>
              <a:buClr>
                <a:schemeClr val="accent1"/>
              </a:buClr>
              <a:buSzPts val="5000"/>
              <a:buNone/>
              <a:defRPr sz="5000">
                <a:solidFill>
                  <a:schemeClr val="accent1"/>
                </a:solidFill>
              </a:defRPr>
            </a:lvl3pPr>
            <a:lvl4pPr lvl="3" rtl="0">
              <a:lnSpc>
                <a:spcPct val="80000"/>
              </a:lnSpc>
              <a:spcBef>
                <a:spcPts val="0"/>
              </a:spcBef>
              <a:spcAft>
                <a:spcPts val="0"/>
              </a:spcAft>
              <a:buClr>
                <a:schemeClr val="accent1"/>
              </a:buClr>
              <a:buSzPts val="5000"/>
              <a:buNone/>
              <a:defRPr sz="5000">
                <a:solidFill>
                  <a:schemeClr val="accent1"/>
                </a:solidFill>
              </a:defRPr>
            </a:lvl4pPr>
            <a:lvl5pPr lvl="4" rtl="0">
              <a:lnSpc>
                <a:spcPct val="80000"/>
              </a:lnSpc>
              <a:spcBef>
                <a:spcPts val="0"/>
              </a:spcBef>
              <a:spcAft>
                <a:spcPts val="0"/>
              </a:spcAft>
              <a:buClr>
                <a:schemeClr val="accent1"/>
              </a:buClr>
              <a:buSzPts val="5000"/>
              <a:buNone/>
              <a:defRPr sz="5000">
                <a:solidFill>
                  <a:schemeClr val="accent1"/>
                </a:solidFill>
              </a:defRPr>
            </a:lvl5pPr>
            <a:lvl6pPr lvl="5" rtl="0">
              <a:lnSpc>
                <a:spcPct val="80000"/>
              </a:lnSpc>
              <a:spcBef>
                <a:spcPts val="0"/>
              </a:spcBef>
              <a:spcAft>
                <a:spcPts val="0"/>
              </a:spcAft>
              <a:buClr>
                <a:schemeClr val="accent1"/>
              </a:buClr>
              <a:buSzPts val="5000"/>
              <a:buNone/>
              <a:defRPr sz="5000">
                <a:solidFill>
                  <a:schemeClr val="accent1"/>
                </a:solidFill>
              </a:defRPr>
            </a:lvl6pPr>
            <a:lvl7pPr lvl="6" rtl="0">
              <a:lnSpc>
                <a:spcPct val="80000"/>
              </a:lnSpc>
              <a:spcBef>
                <a:spcPts val="0"/>
              </a:spcBef>
              <a:spcAft>
                <a:spcPts val="0"/>
              </a:spcAft>
              <a:buClr>
                <a:schemeClr val="accent1"/>
              </a:buClr>
              <a:buSzPts val="5000"/>
              <a:buNone/>
              <a:defRPr sz="5000">
                <a:solidFill>
                  <a:schemeClr val="accent1"/>
                </a:solidFill>
              </a:defRPr>
            </a:lvl7pPr>
            <a:lvl8pPr lvl="7" rtl="0">
              <a:lnSpc>
                <a:spcPct val="80000"/>
              </a:lnSpc>
              <a:spcBef>
                <a:spcPts val="0"/>
              </a:spcBef>
              <a:spcAft>
                <a:spcPts val="0"/>
              </a:spcAft>
              <a:buClr>
                <a:schemeClr val="accent1"/>
              </a:buClr>
              <a:buSzPts val="5000"/>
              <a:buNone/>
              <a:defRPr sz="5000">
                <a:solidFill>
                  <a:schemeClr val="accent1"/>
                </a:solidFill>
              </a:defRPr>
            </a:lvl8pPr>
            <a:lvl9pPr lvl="8" rtl="0">
              <a:lnSpc>
                <a:spcPct val="80000"/>
              </a:lnSpc>
              <a:spcBef>
                <a:spcPts val="0"/>
              </a:spcBef>
              <a:spcAft>
                <a:spcPts val="0"/>
              </a:spcAft>
              <a:buClr>
                <a:schemeClr val="accent1"/>
              </a:buClr>
              <a:buSzPts val="5000"/>
              <a:buNone/>
              <a:defRPr sz="5000">
                <a:solidFill>
                  <a:schemeClr val="accent1"/>
                </a:solidFill>
              </a:defRPr>
            </a:lvl9pPr>
          </a:lstStyle>
          <a:p>
            <a:endParaRPr/>
          </a:p>
        </p:txBody>
      </p:sp>
      <p:grpSp>
        <p:nvGrpSpPr>
          <p:cNvPr id="1003" name="Google Shape;1003;p42"/>
          <p:cNvGrpSpPr/>
          <p:nvPr/>
        </p:nvGrpSpPr>
        <p:grpSpPr>
          <a:xfrm>
            <a:off x="304790" y="228612"/>
            <a:ext cx="1857769" cy="2244059"/>
            <a:chOff x="228590" y="229012"/>
            <a:chExt cx="1857769" cy="2244059"/>
          </a:xfrm>
        </p:grpSpPr>
        <p:sp>
          <p:nvSpPr>
            <p:cNvPr id="1004" name="Google Shape;1004;p42"/>
            <p:cNvSpPr/>
            <p:nvPr/>
          </p:nvSpPr>
          <p:spPr>
            <a:xfrm>
              <a:off x="1051651" y="1438400"/>
              <a:ext cx="1034708" cy="1034671"/>
            </a:xfrm>
            <a:custGeom>
              <a:avLst/>
              <a:gdLst/>
              <a:ahLst/>
              <a:cxnLst/>
              <a:rect l="l" t="t" r="r" b="b"/>
              <a:pathLst>
                <a:path w="7395" h="7395" extrusionOk="0">
                  <a:moveTo>
                    <a:pt x="3680" y="1370"/>
                  </a:moveTo>
                  <a:cubicBezTo>
                    <a:pt x="4037" y="1370"/>
                    <a:pt x="4323" y="1656"/>
                    <a:pt x="4323" y="2001"/>
                  </a:cubicBezTo>
                  <a:cubicBezTo>
                    <a:pt x="4323" y="2358"/>
                    <a:pt x="4037" y="2644"/>
                    <a:pt x="3680" y="2644"/>
                  </a:cubicBezTo>
                  <a:cubicBezTo>
                    <a:pt x="3335" y="2644"/>
                    <a:pt x="3049" y="2358"/>
                    <a:pt x="3049" y="2001"/>
                  </a:cubicBezTo>
                  <a:cubicBezTo>
                    <a:pt x="3049" y="1656"/>
                    <a:pt x="3335" y="1370"/>
                    <a:pt x="3680" y="1370"/>
                  </a:cubicBezTo>
                  <a:close/>
                  <a:moveTo>
                    <a:pt x="1918" y="3132"/>
                  </a:moveTo>
                  <a:cubicBezTo>
                    <a:pt x="2275" y="3132"/>
                    <a:pt x="2561" y="3418"/>
                    <a:pt x="2561" y="3775"/>
                  </a:cubicBezTo>
                  <a:cubicBezTo>
                    <a:pt x="2561" y="4120"/>
                    <a:pt x="2275" y="4406"/>
                    <a:pt x="1918" y="4406"/>
                  </a:cubicBezTo>
                  <a:cubicBezTo>
                    <a:pt x="1572" y="4406"/>
                    <a:pt x="1287" y="4120"/>
                    <a:pt x="1287" y="3775"/>
                  </a:cubicBezTo>
                  <a:cubicBezTo>
                    <a:pt x="1287" y="3418"/>
                    <a:pt x="1572" y="3132"/>
                    <a:pt x="1918" y="3132"/>
                  </a:cubicBezTo>
                  <a:close/>
                  <a:moveTo>
                    <a:pt x="3692" y="3132"/>
                  </a:moveTo>
                  <a:cubicBezTo>
                    <a:pt x="4049" y="3132"/>
                    <a:pt x="4335" y="3418"/>
                    <a:pt x="4335" y="3775"/>
                  </a:cubicBezTo>
                  <a:cubicBezTo>
                    <a:pt x="4335" y="4120"/>
                    <a:pt x="4049" y="4406"/>
                    <a:pt x="3692" y="4406"/>
                  </a:cubicBezTo>
                  <a:cubicBezTo>
                    <a:pt x="3346" y="4406"/>
                    <a:pt x="3061" y="4120"/>
                    <a:pt x="3061" y="3775"/>
                  </a:cubicBezTo>
                  <a:cubicBezTo>
                    <a:pt x="3061" y="3418"/>
                    <a:pt x="3346" y="3132"/>
                    <a:pt x="3692" y="3132"/>
                  </a:cubicBezTo>
                  <a:close/>
                  <a:moveTo>
                    <a:pt x="5454" y="3132"/>
                  </a:moveTo>
                  <a:cubicBezTo>
                    <a:pt x="5799" y="3132"/>
                    <a:pt x="6085" y="3418"/>
                    <a:pt x="6085" y="3775"/>
                  </a:cubicBezTo>
                  <a:cubicBezTo>
                    <a:pt x="6085" y="4120"/>
                    <a:pt x="5799" y="4406"/>
                    <a:pt x="5454" y="4406"/>
                  </a:cubicBezTo>
                  <a:cubicBezTo>
                    <a:pt x="5097" y="4406"/>
                    <a:pt x="4811" y="4120"/>
                    <a:pt x="4811" y="3775"/>
                  </a:cubicBezTo>
                  <a:cubicBezTo>
                    <a:pt x="4811" y="3418"/>
                    <a:pt x="5097" y="3132"/>
                    <a:pt x="5454" y="3132"/>
                  </a:cubicBezTo>
                  <a:close/>
                  <a:moveTo>
                    <a:pt x="3680" y="4894"/>
                  </a:moveTo>
                  <a:cubicBezTo>
                    <a:pt x="4037" y="4894"/>
                    <a:pt x="4323" y="5180"/>
                    <a:pt x="4323" y="5537"/>
                  </a:cubicBezTo>
                  <a:cubicBezTo>
                    <a:pt x="4323" y="5883"/>
                    <a:pt x="4037" y="6168"/>
                    <a:pt x="3680" y="6168"/>
                  </a:cubicBezTo>
                  <a:cubicBezTo>
                    <a:pt x="3335" y="6168"/>
                    <a:pt x="3049" y="5883"/>
                    <a:pt x="3049" y="5537"/>
                  </a:cubicBezTo>
                  <a:cubicBezTo>
                    <a:pt x="3049" y="5180"/>
                    <a:pt x="3335" y="4894"/>
                    <a:pt x="3680" y="4894"/>
                  </a:cubicBezTo>
                  <a:close/>
                  <a:moveTo>
                    <a:pt x="3537" y="1"/>
                  </a:moveTo>
                  <a:cubicBezTo>
                    <a:pt x="3442" y="1"/>
                    <a:pt x="3370" y="84"/>
                    <a:pt x="3370" y="179"/>
                  </a:cubicBezTo>
                  <a:lnTo>
                    <a:pt x="3370" y="453"/>
                  </a:lnTo>
                  <a:cubicBezTo>
                    <a:pt x="3370" y="465"/>
                    <a:pt x="3370" y="477"/>
                    <a:pt x="3370" y="501"/>
                  </a:cubicBezTo>
                  <a:cubicBezTo>
                    <a:pt x="3168" y="513"/>
                    <a:pt x="2965" y="560"/>
                    <a:pt x="2763" y="620"/>
                  </a:cubicBezTo>
                  <a:cubicBezTo>
                    <a:pt x="2763" y="596"/>
                    <a:pt x="2763" y="584"/>
                    <a:pt x="2751" y="572"/>
                  </a:cubicBezTo>
                  <a:lnTo>
                    <a:pt x="2644" y="322"/>
                  </a:lnTo>
                  <a:cubicBezTo>
                    <a:pt x="2617" y="251"/>
                    <a:pt x="2558" y="213"/>
                    <a:pt x="2490" y="213"/>
                  </a:cubicBezTo>
                  <a:cubicBezTo>
                    <a:pt x="2466" y="213"/>
                    <a:pt x="2442" y="218"/>
                    <a:pt x="2418" y="227"/>
                  </a:cubicBezTo>
                  <a:lnTo>
                    <a:pt x="2132" y="346"/>
                  </a:lnTo>
                  <a:cubicBezTo>
                    <a:pt x="2049" y="382"/>
                    <a:pt x="2001" y="489"/>
                    <a:pt x="2037" y="572"/>
                  </a:cubicBezTo>
                  <a:lnTo>
                    <a:pt x="2144" y="822"/>
                  </a:lnTo>
                  <a:cubicBezTo>
                    <a:pt x="2156" y="834"/>
                    <a:pt x="2156" y="846"/>
                    <a:pt x="2168" y="858"/>
                  </a:cubicBezTo>
                  <a:cubicBezTo>
                    <a:pt x="1989" y="953"/>
                    <a:pt x="1811" y="1072"/>
                    <a:pt x="1656" y="1203"/>
                  </a:cubicBezTo>
                  <a:cubicBezTo>
                    <a:pt x="1644" y="1191"/>
                    <a:pt x="1644" y="1180"/>
                    <a:pt x="1632" y="1168"/>
                  </a:cubicBezTo>
                  <a:lnTo>
                    <a:pt x="1441" y="977"/>
                  </a:lnTo>
                  <a:cubicBezTo>
                    <a:pt x="1406" y="941"/>
                    <a:pt x="1361" y="924"/>
                    <a:pt x="1316" y="924"/>
                  </a:cubicBezTo>
                  <a:cubicBezTo>
                    <a:pt x="1272" y="924"/>
                    <a:pt x="1227" y="941"/>
                    <a:pt x="1191" y="977"/>
                  </a:cubicBezTo>
                  <a:lnTo>
                    <a:pt x="977" y="1203"/>
                  </a:lnTo>
                  <a:cubicBezTo>
                    <a:pt x="906" y="1263"/>
                    <a:pt x="906" y="1370"/>
                    <a:pt x="977" y="1442"/>
                  </a:cubicBezTo>
                  <a:lnTo>
                    <a:pt x="1168" y="1632"/>
                  </a:lnTo>
                  <a:cubicBezTo>
                    <a:pt x="1179" y="1644"/>
                    <a:pt x="1179" y="1656"/>
                    <a:pt x="1191" y="1656"/>
                  </a:cubicBezTo>
                  <a:cubicBezTo>
                    <a:pt x="1060" y="1811"/>
                    <a:pt x="953" y="1977"/>
                    <a:pt x="858" y="2156"/>
                  </a:cubicBezTo>
                  <a:cubicBezTo>
                    <a:pt x="846" y="2156"/>
                    <a:pt x="834" y="2144"/>
                    <a:pt x="834" y="2144"/>
                  </a:cubicBezTo>
                  <a:lnTo>
                    <a:pt x="572" y="2037"/>
                  </a:lnTo>
                  <a:cubicBezTo>
                    <a:pt x="551" y="2028"/>
                    <a:pt x="528" y="2023"/>
                    <a:pt x="505" y="2023"/>
                  </a:cubicBezTo>
                  <a:cubicBezTo>
                    <a:pt x="439" y="2023"/>
                    <a:pt x="373" y="2061"/>
                    <a:pt x="346" y="2132"/>
                  </a:cubicBezTo>
                  <a:lnTo>
                    <a:pt x="227" y="2418"/>
                  </a:lnTo>
                  <a:cubicBezTo>
                    <a:pt x="191" y="2501"/>
                    <a:pt x="227" y="2608"/>
                    <a:pt x="322" y="2644"/>
                  </a:cubicBezTo>
                  <a:lnTo>
                    <a:pt x="572" y="2751"/>
                  </a:lnTo>
                  <a:lnTo>
                    <a:pt x="596" y="2751"/>
                  </a:lnTo>
                  <a:cubicBezTo>
                    <a:pt x="537" y="2954"/>
                    <a:pt x="489" y="3168"/>
                    <a:pt x="465" y="3370"/>
                  </a:cubicBezTo>
                  <a:lnTo>
                    <a:pt x="167" y="3370"/>
                  </a:lnTo>
                  <a:cubicBezTo>
                    <a:pt x="72" y="3370"/>
                    <a:pt x="1" y="3454"/>
                    <a:pt x="1" y="3549"/>
                  </a:cubicBezTo>
                  <a:lnTo>
                    <a:pt x="1" y="3858"/>
                  </a:lnTo>
                  <a:cubicBezTo>
                    <a:pt x="1" y="3954"/>
                    <a:pt x="72" y="4037"/>
                    <a:pt x="167" y="4037"/>
                  </a:cubicBezTo>
                  <a:lnTo>
                    <a:pt x="453" y="4037"/>
                  </a:lnTo>
                  <a:cubicBezTo>
                    <a:pt x="453" y="4037"/>
                    <a:pt x="465" y="4025"/>
                    <a:pt x="465" y="4025"/>
                  </a:cubicBezTo>
                  <a:cubicBezTo>
                    <a:pt x="489" y="4204"/>
                    <a:pt x="525" y="4382"/>
                    <a:pt x="560" y="4549"/>
                  </a:cubicBezTo>
                  <a:lnTo>
                    <a:pt x="548" y="4549"/>
                  </a:lnTo>
                  <a:lnTo>
                    <a:pt x="287" y="4656"/>
                  </a:lnTo>
                  <a:cubicBezTo>
                    <a:pt x="203" y="4692"/>
                    <a:pt x="156" y="4787"/>
                    <a:pt x="191" y="4871"/>
                  </a:cubicBezTo>
                  <a:lnTo>
                    <a:pt x="298" y="5168"/>
                  </a:lnTo>
                  <a:cubicBezTo>
                    <a:pt x="326" y="5232"/>
                    <a:pt x="389" y="5275"/>
                    <a:pt x="460" y="5275"/>
                  </a:cubicBezTo>
                  <a:cubicBezTo>
                    <a:pt x="481" y="5275"/>
                    <a:pt x="503" y="5272"/>
                    <a:pt x="525" y="5263"/>
                  </a:cubicBezTo>
                  <a:lnTo>
                    <a:pt x="775" y="5168"/>
                  </a:lnTo>
                  <a:cubicBezTo>
                    <a:pt x="787" y="5168"/>
                    <a:pt x="787" y="5168"/>
                    <a:pt x="798" y="5156"/>
                  </a:cubicBezTo>
                  <a:cubicBezTo>
                    <a:pt x="906" y="5371"/>
                    <a:pt x="1037" y="5573"/>
                    <a:pt x="1179" y="5752"/>
                  </a:cubicBezTo>
                  <a:cubicBezTo>
                    <a:pt x="1179" y="5763"/>
                    <a:pt x="1168" y="5763"/>
                    <a:pt x="1168" y="5763"/>
                  </a:cubicBezTo>
                  <a:lnTo>
                    <a:pt x="977" y="5966"/>
                  </a:lnTo>
                  <a:cubicBezTo>
                    <a:pt x="906" y="6025"/>
                    <a:pt x="906" y="6144"/>
                    <a:pt x="977" y="6204"/>
                  </a:cubicBezTo>
                  <a:lnTo>
                    <a:pt x="1191" y="6430"/>
                  </a:lnTo>
                  <a:cubicBezTo>
                    <a:pt x="1227" y="6460"/>
                    <a:pt x="1272" y="6475"/>
                    <a:pt x="1316" y="6475"/>
                  </a:cubicBezTo>
                  <a:cubicBezTo>
                    <a:pt x="1361" y="6475"/>
                    <a:pt x="1406" y="6460"/>
                    <a:pt x="1441" y="6430"/>
                  </a:cubicBezTo>
                  <a:lnTo>
                    <a:pt x="1632" y="6228"/>
                  </a:lnTo>
                  <a:cubicBezTo>
                    <a:pt x="1644" y="6228"/>
                    <a:pt x="1644" y="6228"/>
                    <a:pt x="1644" y="6216"/>
                  </a:cubicBezTo>
                  <a:cubicBezTo>
                    <a:pt x="1787" y="6335"/>
                    <a:pt x="1941" y="6430"/>
                    <a:pt x="2096" y="6525"/>
                  </a:cubicBezTo>
                  <a:cubicBezTo>
                    <a:pt x="2096" y="6525"/>
                    <a:pt x="2084" y="6537"/>
                    <a:pt x="2084" y="6537"/>
                  </a:cubicBezTo>
                  <a:lnTo>
                    <a:pt x="1977" y="6799"/>
                  </a:lnTo>
                  <a:cubicBezTo>
                    <a:pt x="1930" y="6883"/>
                    <a:pt x="1977" y="6978"/>
                    <a:pt x="2061" y="7026"/>
                  </a:cubicBezTo>
                  <a:lnTo>
                    <a:pt x="2346" y="7145"/>
                  </a:lnTo>
                  <a:cubicBezTo>
                    <a:pt x="2368" y="7154"/>
                    <a:pt x="2391" y="7158"/>
                    <a:pt x="2415" y="7158"/>
                  </a:cubicBezTo>
                  <a:cubicBezTo>
                    <a:pt x="2481" y="7158"/>
                    <a:pt x="2546" y="7123"/>
                    <a:pt x="2573" y="7061"/>
                  </a:cubicBezTo>
                  <a:lnTo>
                    <a:pt x="2680" y="6811"/>
                  </a:lnTo>
                  <a:cubicBezTo>
                    <a:pt x="2692" y="6799"/>
                    <a:pt x="2692" y="6799"/>
                    <a:pt x="2692" y="6787"/>
                  </a:cubicBezTo>
                  <a:cubicBezTo>
                    <a:pt x="2906" y="6859"/>
                    <a:pt x="3132" y="6906"/>
                    <a:pt x="3370" y="6930"/>
                  </a:cubicBezTo>
                  <a:cubicBezTo>
                    <a:pt x="3370" y="6930"/>
                    <a:pt x="3370" y="6942"/>
                    <a:pt x="3370" y="6954"/>
                  </a:cubicBezTo>
                  <a:lnTo>
                    <a:pt x="3370" y="7228"/>
                  </a:lnTo>
                  <a:cubicBezTo>
                    <a:pt x="3370" y="7323"/>
                    <a:pt x="3442" y="7395"/>
                    <a:pt x="3537" y="7395"/>
                  </a:cubicBezTo>
                  <a:lnTo>
                    <a:pt x="3858" y="7395"/>
                  </a:lnTo>
                  <a:cubicBezTo>
                    <a:pt x="3954" y="7395"/>
                    <a:pt x="4025" y="7323"/>
                    <a:pt x="4025" y="7228"/>
                  </a:cubicBezTo>
                  <a:lnTo>
                    <a:pt x="4025" y="6954"/>
                  </a:lnTo>
                  <a:cubicBezTo>
                    <a:pt x="4025" y="6942"/>
                    <a:pt x="4025" y="6930"/>
                    <a:pt x="4025" y="6930"/>
                  </a:cubicBezTo>
                  <a:cubicBezTo>
                    <a:pt x="4239" y="6906"/>
                    <a:pt x="4442" y="6859"/>
                    <a:pt x="4632" y="6799"/>
                  </a:cubicBezTo>
                  <a:cubicBezTo>
                    <a:pt x="4632" y="6811"/>
                    <a:pt x="4644" y="6823"/>
                    <a:pt x="4644" y="6835"/>
                  </a:cubicBezTo>
                  <a:lnTo>
                    <a:pt x="4751" y="7085"/>
                  </a:lnTo>
                  <a:cubicBezTo>
                    <a:pt x="4779" y="7149"/>
                    <a:pt x="4842" y="7192"/>
                    <a:pt x="4913" y="7192"/>
                  </a:cubicBezTo>
                  <a:cubicBezTo>
                    <a:pt x="4934" y="7192"/>
                    <a:pt x="4956" y="7189"/>
                    <a:pt x="4978" y="7180"/>
                  </a:cubicBezTo>
                  <a:lnTo>
                    <a:pt x="5263" y="7061"/>
                  </a:lnTo>
                  <a:cubicBezTo>
                    <a:pt x="5347" y="7026"/>
                    <a:pt x="5394" y="6918"/>
                    <a:pt x="5359" y="6835"/>
                  </a:cubicBezTo>
                  <a:lnTo>
                    <a:pt x="5251" y="6573"/>
                  </a:lnTo>
                  <a:cubicBezTo>
                    <a:pt x="5251" y="6561"/>
                    <a:pt x="5240" y="6561"/>
                    <a:pt x="5240" y="6549"/>
                  </a:cubicBezTo>
                  <a:cubicBezTo>
                    <a:pt x="5418" y="6454"/>
                    <a:pt x="5585" y="6335"/>
                    <a:pt x="5740" y="6204"/>
                  </a:cubicBezTo>
                  <a:cubicBezTo>
                    <a:pt x="5751" y="6216"/>
                    <a:pt x="5751" y="6228"/>
                    <a:pt x="5763" y="6228"/>
                  </a:cubicBezTo>
                  <a:lnTo>
                    <a:pt x="5954" y="6430"/>
                  </a:lnTo>
                  <a:cubicBezTo>
                    <a:pt x="5990" y="6460"/>
                    <a:pt x="6034" y="6475"/>
                    <a:pt x="6079" y="6475"/>
                  </a:cubicBezTo>
                  <a:cubicBezTo>
                    <a:pt x="6124" y="6475"/>
                    <a:pt x="6168" y="6460"/>
                    <a:pt x="6204" y="6430"/>
                  </a:cubicBezTo>
                  <a:lnTo>
                    <a:pt x="6430" y="6204"/>
                  </a:lnTo>
                  <a:cubicBezTo>
                    <a:pt x="6490" y="6144"/>
                    <a:pt x="6490" y="6025"/>
                    <a:pt x="6430" y="5966"/>
                  </a:cubicBezTo>
                  <a:lnTo>
                    <a:pt x="6228" y="5763"/>
                  </a:lnTo>
                  <a:cubicBezTo>
                    <a:pt x="6216" y="5763"/>
                    <a:pt x="6204" y="5752"/>
                    <a:pt x="6192" y="5740"/>
                  </a:cubicBezTo>
                  <a:cubicBezTo>
                    <a:pt x="6323" y="5585"/>
                    <a:pt x="6430" y="5418"/>
                    <a:pt x="6525" y="5240"/>
                  </a:cubicBezTo>
                  <a:cubicBezTo>
                    <a:pt x="6537" y="5252"/>
                    <a:pt x="6549" y="5252"/>
                    <a:pt x="6573" y="5263"/>
                  </a:cubicBezTo>
                  <a:lnTo>
                    <a:pt x="6823" y="5371"/>
                  </a:lnTo>
                  <a:cubicBezTo>
                    <a:pt x="6844" y="5380"/>
                    <a:pt x="6867" y="5384"/>
                    <a:pt x="6890" y="5384"/>
                  </a:cubicBezTo>
                  <a:cubicBezTo>
                    <a:pt x="6956" y="5384"/>
                    <a:pt x="7023" y="5346"/>
                    <a:pt x="7049" y="5275"/>
                  </a:cubicBezTo>
                  <a:lnTo>
                    <a:pt x="7168" y="4990"/>
                  </a:lnTo>
                  <a:cubicBezTo>
                    <a:pt x="7204" y="4906"/>
                    <a:pt x="7168" y="4799"/>
                    <a:pt x="7073" y="4763"/>
                  </a:cubicBezTo>
                  <a:lnTo>
                    <a:pt x="6823" y="4656"/>
                  </a:lnTo>
                  <a:cubicBezTo>
                    <a:pt x="6811" y="4656"/>
                    <a:pt x="6787" y="4644"/>
                    <a:pt x="6775" y="4644"/>
                  </a:cubicBezTo>
                  <a:cubicBezTo>
                    <a:pt x="6835" y="4442"/>
                    <a:pt x="6883" y="4239"/>
                    <a:pt x="6894" y="4025"/>
                  </a:cubicBezTo>
                  <a:lnTo>
                    <a:pt x="7228" y="4025"/>
                  </a:lnTo>
                  <a:cubicBezTo>
                    <a:pt x="7323" y="4025"/>
                    <a:pt x="7395" y="3954"/>
                    <a:pt x="7395" y="3858"/>
                  </a:cubicBezTo>
                  <a:lnTo>
                    <a:pt x="7395" y="3549"/>
                  </a:lnTo>
                  <a:cubicBezTo>
                    <a:pt x="7395" y="3454"/>
                    <a:pt x="7323" y="3370"/>
                    <a:pt x="7228" y="3370"/>
                  </a:cubicBezTo>
                  <a:lnTo>
                    <a:pt x="6954" y="3370"/>
                  </a:lnTo>
                  <a:cubicBezTo>
                    <a:pt x="6930" y="3370"/>
                    <a:pt x="6918" y="3382"/>
                    <a:pt x="6894" y="3382"/>
                  </a:cubicBezTo>
                  <a:cubicBezTo>
                    <a:pt x="6883" y="3204"/>
                    <a:pt x="6847" y="3025"/>
                    <a:pt x="6799" y="2858"/>
                  </a:cubicBezTo>
                  <a:cubicBezTo>
                    <a:pt x="6823" y="2858"/>
                    <a:pt x="6835" y="2858"/>
                    <a:pt x="6847" y="2846"/>
                  </a:cubicBezTo>
                  <a:lnTo>
                    <a:pt x="7109" y="2751"/>
                  </a:lnTo>
                  <a:cubicBezTo>
                    <a:pt x="7204" y="2715"/>
                    <a:pt x="7240" y="2620"/>
                    <a:pt x="7204" y="2525"/>
                  </a:cubicBezTo>
                  <a:lnTo>
                    <a:pt x="7097" y="2239"/>
                  </a:lnTo>
                  <a:cubicBezTo>
                    <a:pt x="7068" y="2163"/>
                    <a:pt x="7002" y="2125"/>
                    <a:pt x="6927" y="2125"/>
                  </a:cubicBezTo>
                  <a:cubicBezTo>
                    <a:pt x="6909" y="2125"/>
                    <a:pt x="6890" y="2127"/>
                    <a:pt x="6871" y="2132"/>
                  </a:cubicBezTo>
                  <a:lnTo>
                    <a:pt x="6621" y="2239"/>
                  </a:lnTo>
                  <a:cubicBezTo>
                    <a:pt x="6597" y="2239"/>
                    <a:pt x="6585" y="2251"/>
                    <a:pt x="6573" y="2263"/>
                  </a:cubicBezTo>
                  <a:cubicBezTo>
                    <a:pt x="6466" y="2049"/>
                    <a:pt x="6335" y="1846"/>
                    <a:pt x="6180" y="1668"/>
                  </a:cubicBezTo>
                  <a:cubicBezTo>
                    <a:pt x="6204" y="1656"/>
                    <a:pt x="6216" y="1644"/>
                    <a:pt x="6228" y="1632"/>
                  </a:cubicBezTo>
                  <a:lnTo>
                    <a:pt x="6430" y="1442"/>
                  </a:lnTo>
                  <a:cubicBezTo>
                    <a:pt x="6490" y="1370"/>
                    <a:pt x="6490" y="1263"/>
                    <a:pt x="6430" y="1203"/>
                  </a:cubicBezTo>
                  <a:lnTo>
                    <a:pt x="6204" y="977"/>
                  </a:lnTo>
                  <a:cubicBezTo>
                    <a:pt x="6168" y="941"/>
                    <a:pt x="6124" y="924"/>
                    <a:pt x="6079" y="924"/>
                  </a:cubicBezTo>
                  <a:cubicBezTo>
                    <a:pt x="6034" y="924"/>
                    <a:pt x="5990" y="941"/>
                    <a:pt x="5954" y="977"/>
                  </a:cubicBezTo>
                  <a:lnTo>
                    <a:pt x="5763" y="1168"/>
                  </a:lnTo>
                  <a:cubicBezTo>
                    <a:pt x="5751" y="1180"/>
                    <a:pt x="5740" y="1203"/>
                    <a:pt x="5740" y="1215"/>
                  </a:cubicBezTo>
                  <a:cubicBezTo>
                    <a:pt x="5597" y="1096"/>
                    <a:pt x="5442" y="1001"/>
                    <a:pt x="5287" y="906"/>
                  </a:cubicBezTo>
                  <a:cubicBezTo>
                    <a:pt x="5299" y="894"/>
                    <a:pt x="5311" y="882"/>
                    <a:pt x="5311" y="858"/>
                  </a:cubicBezTo>
                  <a:lnTo>
                    <a:pt x="5430" y="608"/>
                  </a:lnTo>
                  <a:cubicBezTo>
                    <a:pt x="5466" y="525"/>
                    <a:pt x="5430" y="418"/>
                    <a:pt x="5335" y="382"/>
                  </a:cubicBezTo>
                  <a:lnTo>
                    <a:pt x="5049" y="251"/>
                  </a:lnTo>
                  <a:cubicBezTo>
                    <a:pt x="5030" y="243"/>
                    <a:pt x="5010" y="239"/>
                    <a:pt x="4989" y="239"/>
                  </a:cubicBezTo>
                  <a:cubicBezTo>
                    <a:pt x="4920" y="239"/>
                    <a:pt x="4850" y="282"/>
                    <a:pt x="4823" y="346"/>
                  </a:cubicBezTo>
                  <a:lnTo>
                    <a:pt x="4716" y="596"/>
                  </a:lnTo>
                  <a:cubicBezTo>
                    <a:pt x="4704" y="608"/>
                    <a:pt x="4704" y="632"/>
                    <a:pt x="4704" y="644"/>
                  </a:cubicBezTo>
                  <a:cubicBezTo>
                    <a:pt x="4478" y="572"/>
                    <a:pt x="4251" y="525"/>
                    <a:pt x="4025" y="501"/>
                  </a:cubicBezTo>
                  <a:cubicBezTo>
                    <a:pt x="4025" y="489"/>
                    <a:pt x="4025" y="465"/>
                    <a:pt x="4025" y="453"/>
                  </a:cubicBezTo>
                  <a:lnTo>
                    <a:pt x="4025" y="179"/>
                  </a:lnTo>
                  <a:cubicBezTo>
                    <a:pt x="4025" y="84"/>
                    <a:pt x="3954"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2"/>
            <p:cNvSpPr/>
            <p:nvPr/>
          </p:nvSpPr>
          <p:spPr>
            <a:xfrm flipH="1">
              <a:off x="228590" y="229012"/>
              <a:ext cx="1274211" cy="1270383"/>
            </a:xfrm>
            <a:custGeom>
              <a:avLst/>
              <a:gdLst/>
              <a:ahLst/>
              <a:cxnLst/>
              <a:rect l="l" t="t" r="r" b="b"/>
              <a:pathLst>
                <a:path w="18873" h="18817" extrusionOk="0">
                  <a:moveTo>
                    <a:pt x="11200" y="3195"/>
                  </a:moveTo>
                  <a:cubicBezTo>
                    <a:pt x="11272" y="3195"/>
                    <a:pt x="11346" y="3206"/>
                    <a:pt x="11419" y="3229"/>
                  </a:cubicBezTo>
                  <a:cubicBezTo>
                    <a:pt x="12824" y="3694"/>
                    <a:pt x="14038" y="4622"/>
                    <a:pt x="14836" y="5861"/>
                  </a:cubicBezTo>
                  <a:cubicBezTo>
                    <a:pt x="15074" y="6230"/>
                    <a:pt x="14931" y="6730"/>
                    <a:pt x="14538" y="6920"/>
                  </a:cubicBezTo>
                  <a:cubicBezTo>
                    <a:pt x="14122" y="7123"/>
                    <a:pt x="13717" y="7313"/>
                    <a:pt x="13300" y="7504"/>
                  </a:cubicBezTo>
                  <a:cubicBezTo>
                    <a:pt x="13197" y="7553"/>
                    <a:pt x="13089" y="7577"/>
                    <a:pt x="12981" y="7577"/>
                  </a:cubicBezTo>
                  <a:cubicBezTo>
                    <a:pt x="12752" y="7577"/>
                    <a:pt x="12529" y="7468"/>
                    <a:pt x="12383" y="7265"/>
                  </a:cubicBezTo>
                  <a:cubicBezTo>
                    <a:pt x="11967" y="6670"/>
                    <a:pt x="11371" y="6218"/>
                    <a:pt x="10693" y="5968"/>
                  </a:cubicBezTo>
                  <a:cubicBezTo>
                    <a:pt x="10359" y="5837"/>
                    <a:pt x="10157" y="5491"/>
                    <a:pt x="10228" y="5146"/>
                  </a:cubicBezTo>
                  <a:cubicBezTo>
                    <a:pt x="10312" y="4694"/>
                    <a:pt x="10395" y="4241"/>
                    <a:pt x="10478" y="3801"/>
                  </a:cubicBezTo>
                  <a:cubicBezTo>
                    <a:pt x="10547" y="3437"/>
                    <a:pt x="10859" y="3195"/>
                    <a:pt x="11200" y="3195"/>
                  </a:cubicBezTo>
                  <a:close/>
                  <a:moveTo>
                    <a:pt x="6244" y="3840"/>
                  </a:moveTo>
                  <a:cubicBezTo>
                    <a:pt x="6517" y="3840"/>
                    <a:pt x="6779" y="3994"/>
                    <a:pt x="6906" y="4265"/>
                  </a:cubicBezTo>
                  <a:cubicBezTo>
                    <a:pt x="7109" y="4670"/>
                    <a:pt x="7299" y="5087"/>
                    <a:pt x="7502" y="5491"/>
                  </a:cubicBezTo>
                  <a:cubicBezTo>
                    <a:pt x="7657" y="5825"/>
                    <a:pt x="7549" y="6206"/>
                    <a:pt x="7252" y="6408"/>
                  </a:cubicBezTo>
                  <a:cubicBezTo>
                    <a:pt x="6656" y="6837"/>
                    <a:pt x="6204" y="7420"/>
                    <a:pt x="5954" y="8099"/>
                  </a:cubicBezTo>
                  <a:cubicBezTo>
                    <a:pt x="5839" y="8402"/>
                    <a:pt x="5559" y="8586"/>
                    <a:pt x="5258" y="8586"/>
                  </a:cubicBezTo>
                  <a:cubicBezTo>
                    <a:pt x="5217" y="8586"/>
                    <a:pt x="5174" y="8582"/>
                    <a:pt x="5132" y="8575"/>
                  </a:cubicBezTo>
                  <a:cubicBezTo>
                    <a:pt x="4680" y="8492"/>
                    <a:pt x="4228" y="8408"/>
                    <a:pt x="3787" y="8325"/>
                  </a:cubicBezTo>
                  <a:cubicBezTo>
                    <a:pt x="3346" y="8242"/>
                    <a:pt x="3085" y="7801"/>
                    <a:pt x="3227" y="7373"/>
                  </a:cubicBezTo>
                  <a:cubicBezTo>
                    <a:pt x="3680" y="5968"/>
                    <a:pt x="4609" y="4765"/>
                    <a:pt x="5847" y="3956"/>
                  </a:cubicBezTo>
                  <a:cubicBezTo>
                    <a:pt x="5972" y="3877"/>
                    <a:pt x="6109" y="3840"/>
                    <a:pt x="6244" y="3840"/>
                  </a:cubicBezTo>
                  <a:close/>
                  <a:moveTo>
                    <a:pt x="9211" y="7035"/>
                  </a:moveTo>
                  <a:cubicBezTo>
                    <a:pt x="9716" y="7035"/>
                    <a:pt x="10226" y="7195"/>
                    <a:pt x="10657" y="7527"/>
                  </a:cubicBezTo>
                  <a:cubicBezTo>
                    <a:pt x="11693" y="8325"/>
                    <a:pt x="11883" y="9813"/>
                    <a:pt x="11086" y="10849"/>
                  </a:cubicBezTo>
                  <a:cubicBezTo>
                    <a:pt x="10620" y="11454"/>
                    <a:pt x="9919" y="11771"/>
                    <a:pt x="9210" y="11771"/>
                  </a:cubicBezTo>
                  <a:cubicBezTo>
                    <a:pt x="8704" y="11771"/>
                    <a:pt x="8195" y="11610"/>
                    <a:pt x="7764" y="11278"/>
                  </a:cubicBezTo>
                  <a:cubicBezTo>
                    <a:pt x="6728" y="10480"/>
                    <a:pt x="6537" y="8992"/>
                    <a:pt x="7335" y="7956"/>
                  </a:cubicBezTo>
                  <a:cubicBezTo>
                    <a:pt x="7801" y="7351"/>
                    <a:pt x="8502" y="7035"/>
                    <a:pt x="9211" y="7035"/>
                  </a:cubicBezTo>
                  <a:close/>
                  <a:moveTo>
                    <a:pt x="13533" y="10220"/>
                  </a:moveTo>
                  <a:cubicBezTo>
                    <a:pt x="13574" y="10220"/>
                    <a:pt x="13615" y="10223"/>
                    <a:pt x="13657" y="10230"/>
                  </a:cubicBezTo>
                  <a:cubicBezTo>
                    <a:pt x="14110" y="10313"/>
                    <a:pt x="14550" y="10409"/>
                    <a:pt x="15003" y="10492"/>
                  </a:cubicBezTo>
                  <a:cubicBezTo>
                    <a:pt x="15431" y="10563"/>
                    <a:pt x="15705" y="11016"/>
                    <a:pt x="15562" y="11433"/>
                  </a:cubicBezTo>
                  <a:cubicBezTo>
                    <a:pt x="15110" y="12838"/>
                    <a:pt x="14181" y="14052"/>
                    <a:pt x="12931" y="14850"/>
                  </a:cubicBezTo>
                  <a:cubicBezTo>
                    <a:pt x="12809" y="14929"/>
                    <a:pt x="12672" y="14966"/>
                    <a:pt x="12537" y="14966"/>
                  </a:cubicBezTo>
                  <a:cubicBezTo>
                    <a:pt x="12264" y="14966"/>
                    <a:pt x="11999" y="14815"/>
                    <a:pt x="11871" y="14552"/>
                  </a:cubicBezTo>
                  <a:cubicBezTo>
                    <a:pt x="11681" y="14135"/>
                    <a:pt x="11478" y="13731"/>
                    <a:pt x="11288" y="13314"/>
                  </a:cubicBezTo>
                  <a:cubicBezTo>
                    <a:pt x="11133" y="12992"/>
                    <a:pt x="11240" y="12599"/>
                    <a:pt x="11538" y="12397"/>
                  </a:cubicBezTo>
                  <a:cubicBezTo>
                    <a:pt x="12121" y="11980"/>
                    <a:pt x="12586" y="11385"/>
                    <a:pt x="12836" y="10706"/>
                  </a:cubicBezTo>
                  <a:cubicBezTo>
                    <a:pt x="12941" y="10412"/>
                    <a:pt x="13222" y="10220"/>
                    <a:pt x="13533" y="10220"/>
                  </a:cubicBezTo>
                  <a:close/>
                  <a:moveTo>
                    <a:pt x="5799" y="11231"/>
                  </a:moveTo>
                  <a:cubicBezTo>
                    <a:pt x="6031" y="11231"/>
                    <a:pt x="6255" y="11343"/>
                    <a:pt x="6394" y="11540"/>
                  </a:cubicBezTo>
                  <a:cubicBezTo>
                    <a:pt x="6823" y="12135"/>
                    <a:pt x="7407" y="12588"/>
                    <a:pt x="8097" y="12849"/>
                  </a:cubicBezTo>
                  <a:cubicBezTo>
                    <a:pt x="8430" y="12969"/>
                    <a:pt x="8633" y="13314"/>
                    <a:pt x="8561" y="13671"/>
                  </a:cubicBezTo>
                  <a:cubicBezTo>
                    <a:pt x="8478" y="14112"/>
                    <a:pt x="8395" y="14564"/>
                    <a:pt x="8311" y="15016"/>
                  </a:cubicBezTo>
                  <a:cubicBezTo>
                    <a:pt x="8243" y="15370"/>
                    <a:pt x="7931" y="15610"/>
                    <a:pt x="7584" y="15610"/>
                  </a:cubicBezTo>
                  <a:cubicBezTo>
                    <a:pt x="7510" y="15610"/>
                    <a:pt x="7434" y="15599"/>
                    <a:pt x="7359" y="15576"/>
                  </a:cubicBezTo>
                  <a:cubicBezTo>
                    <a:pt x="5954" y="15124"/>
                    <a:pt x="4751" y="14195"/>
                    <a:pt x="3954" y="12945"/>
                  </a:cubicBezTo>
                  <a:cubicBezTo>
                    <a:pt x="3704" y="12576"/>
                    <a:pt x="3847" y="12076"/>
                    <a:pt x="4251" y="11885"/>
                  </a:cubicBezTo>
                  <a:cubicBezTo>
                    <a:pt x="4656" y="11695"/>
                    <a:pt x="5073" y="11492"/>
                    <a:pt x="5490" y="11302"/>
                  </a:cubicBezTo>
                  <a:cubicBezTo>
                    <a:pt x="5590" y="11254"/>
                    <a:pt x="5695" y="11231"/>
                    <a:pt x="5799" y="11231"/>
                  </a:cubicBezTo>
                  <a:close/>
                  <a:moveTo>
                    <a:pt x="8666" y="0"/>
                  </a:moveTo>
                  <a:cubicBezTo>
                    <a:pt x="8651" y="0"/>
                    <a:pt x="8636" y="1"/>
                    <a:pt x="8621" y="3"/>
                  </a:cubicBezTo>
                  <a:lnTo>
                    <a:pt x="7823" y="110"/>
                  </a:lnTo>
                  <a:cubicBezTo>
                    <a:pt x="7585" y="146"/>
                    <a:pt x="7407" y="360"/>
                    <a:pt x="7442" y="598"/>
                  </a:cubicBezTo>
                  <a:lnTo>
                    <a:pt x="7537" y="1300"/>
                  </a:lnTo>
                  <a:cubicBezTo>
                    <a:pt x="7537" y="1324"/>
                    <a:pt x="7549" y="1348"/>
                    <a:pt x="7549" y="1372"/>
                  </a:cubicBezTo>
                  <a:cubicBezTo>
                    <a:pt x="7049" y="1491"/>
                    <a:pt x="6561" y="1646"/>
                    <a:pt x="6097" y="1860"/>
                  </a:cubicBezTo>
                  <a:cubicBezTo>
                    <a:pt x="6085" y="1836"/>
                    <a:pt x="6073" y="1812"/>
                    <a:pt x="6061" y="1789"/>
                  </a:cubicBezTo>
                  <a:lnTo>
                    <a:pt x="5716" y="1181"/>
                  </a:lnTo>
                  <a:cubicBezTo>
                    <a:pt x="5636" y="1037"/>
                    <a:pt x="5490" y="957"/>
                    <a:pt x="5339" y="957"/>
                  </a:cubicBezTo>
                  <a:cubicBezTo>
                    <a:pt x="5265" y="957"/>
                    <a:pt x="5190" y="976"/>
                    <a:pt x="5121" y="1015"/>
                  </a:cubicBezTo>
                  <a:lnTo>
                    <a:pt x="4418" y="1408"/>
                  </a:lnTo>
                  <a:cubicBezTo>
                    <a:pt x="4216" y="1527"/>
                    <a:pt x="4144" y="1800"/>
                    <a:pt x="4263" y="2003"/>
                  </a:cubicBezTo>
                  <a:lnTo>
                    <a:pt x="4609" y="2622"/>
                  </a:lnTo>
                  <a:cubicBezTo>
                    <a:pt x="4620" y="2634"/>
                    <a:pt x="4632" y="2658"/>
                    <a:pt x="4644" y="2670"/>
                  </a:cubicBezTo>
                  <a:cubicBezTo>
                    <a:pt x="4204" y="2979"/>
                    <a:pt x="3787" y="3348"/>
                    <a:pt x="3406" y="3753"/>
                  </a:cubicBezTo>
                  <a:cubicBezTo>
                    <a:pt x="3370" y="3694"/>
                    <a:pt x="3335" y="3646"/>
                    <a:pt x="3287" y="3610"/>
                  </a:cubicBezTo>
                  <a:lnTo>
                    <a:pt x="2715" y="3170"/>
                  </a:lnTo>
                  <a:cubicBezTo>
                    <a:pt x="2637" y="3111"/>
                    <a:pt x="2545" y="3082"/>
                    <a:pt x="2453" y="3082"/>
                  </a:cubicBezTo>
                  <a:cubicBezTo>
                    <a:pt x="2322" y="3082"/>
                    <a:pt x="2192" y="3141"/>
                    <a:pt x="2108" y="3253"/>
                  </a:cubicBezTo>
                  <a:lnTo>
                    <a:pt x="1608" y="3896"/>
                  </a:lnTo>
                  <a:cubicBezTo>
                    <a:pt x="1465" y="4086"/>
                    <a:pt x="1501" y="4360"/>
                    <a:pt x="1692" y="4515"/>
                  </a:cubicBezTo>
                  <a:lnTo>
                    <a:pt x="2251" y="4944"/>
                  </a:lnTo>
                  <a:cubicBezTo>
                    <a:pt x="2299" y="4979"/>
                    <a:pt x="2358" y="5015"/>
                    <a:pt x="2418" y="5027"/>
                  </a:cubicBezTo>
                  <a:cubicBezTo>
                    <a:pt x="2168" y="5420"/>
                    <a:pt x="1953" y="5825"/>
                    <a:pt x="1787" y="6242"/>
                  </a:cubicBezTo>
                  <a:cubicBezTo>
                    <a:pt x="1775" y="6242"/>
                    <a:pt x="1751" y="6230"/>
                    <a:pt x="1739" y="6230"/>
                  </a:cubicBezTo>
                  <a:lnTo>
                    <a:pt x="1060" y="6027"/>
                  </a:lnTo>
                  <a:cubicBezTo>
                    <a:pt x="1018" y="6014"/>
                    <a:pt x="976" y="6008"/>
                    <a:pt x="933" y="6008"/>
                  </a:cubicBezTo>
                  <a:cubicBezTo>
                    <a:pt x="748" y="6008"/>
                    <a:pt x="573" y="6129"/>
                    <a:pt x="525" y="6313"/>
                  </a:cubicBezTo>
                  <a:lnTo>
                    <a:pt x="287" y="7087"/>
                  </a:lnTo>
                  <a:cubicBezTo>
                    <a:pt x="215" y="7313"/>
                    <a:pt x="346" y="7563"/>
                    <a:pt x="584" y="7635"/>
                  </a:cubicBezTo>
                  <a:lnTo>
                    <a:pt x="1263" y="7837"/>
                  </a:lnTo>
                  <a:lnTo>
                    <a:pt x="1299" y="7837"/>
                  </a:lnTo>
                  <a:cubicBezTo>
                    <a:pt x="1191" y="8444"/>
                    <a:pt x="1144" y="9039"/>
                    <a:pt x="1156" y="9647"/>
                  </a:cubicBezTo>
                  <a:lnTo>
                    <a:pt x="1108" y="9647"/>
                  </a:lnTo>
                  <a:lnTo>
                    <a:pt x="418" y="9742"/>
                  </a:lnTo>
                  <a:cubicBezTo>
                    <a:pt x="168" y="9766"/>
                    <a:pt x="1" y="9992"/>
                    <a:pt x="37" y="10230"/>
                  </a:cubicBezTo>
                  <a:lnTo>
                    <a:pt x="144" y="11028"/>
                  </a:lnTo>
                  <a:cubicBezTo>
                    <a:pt x="165" y="11244"/>
                    <a:pt x="354" y="11402"/>
                    <a:pt x="567" y="11402"/>
                  </a:cubicBezTo>
                  <a:cubicBezTo>
                    <a:pt x="589" y="11402"/>
                    <a:pt x="610" y="11400"/>
                    <a:pt x="632" y="11397"/>
                  </a:cubicBezTo>
                  <a:lnTo>
                    <a:pt x="1322" y="11314"/>
                  </a:lnTo>
                  <a:cubicBezTo>
                    <a:pt x="1346" y="11302"/>
                    <a:pt x="1358" y="11302"/>
                    <a:pt x="1370" y="11302"/>
                  </a:cubicBezTo>
                  <a:cubicBezTo>
                    <a:pt x="1477" y="11742"/>
                    <a:pt x="1620" y="12183"/>
                    <a:pt x="1799" y="12611"/>
                  </a:cubicBezTo>
                  <a:cubicBezTo>
                    <a:pt x="1787" y="12623"/>
                    <a:pt x="1775" y="12623"/>
                    <a:pt x="1763" y="12635"/>
                  </a:cubicBezTo>
                  <a:lnTo>
                    <a:pt x="1144" y="12969"/>
                  </a:lnTo>
                  <a:cubicBezTo>
                    <a:pt x="930" y="13088"/>
                    <a:pt x="846" y="13350"/>
                    <a:pt x="965" y="13564"/>
                  </a:cubicBezTo>
                  <a:lnTo>
                    <a:pt x="1346" y="14266"/>
                  </a:lnTo>
                  <a:cubicBezTo>
                    <a:pt x="1428" y="14414"/>
                    <a:pt x="1578" y="14499"/>
                    <a:pt x="1733" y="14499"/>
                  </a:cubicBezTo>
                  <a:cubicBezTo>
                    <a:pt x="1804" y="14499"/>
                    <a:pt x="1875" y="14482"/>
                    <a:pt x="1942" y="14445"/>
                  </a:cubicBezTo>
                  <a:lnTo>
                    <a:pt x="2561" y="14112"/>
                  </a:lnTo>
                  <a:cubicBezTo>
                    <a:pt x="2573" y="14100"/>
                    <a:pt x="2596" y="14088"/>
                    <a:pt x="2608" y="14076"/>
                  </a:cubicBezTo>
                  <a:cubicBezTo>
                    <a:pt x="2942" y="14552"/>
                    <a:pt x="3323" y="15004"/>
                    <a:pt x="3763" y="15421"/>
                  </a:cubicBezTo>
                  <a:cubicBezTo>
                    <a:pt x="3751" y="15433"/>
                    <a:pt x="3727" y="15445"/>
                    <a:pt x="3716" y="15469"/>
                  </a:cubicBezTo>
                  <a:lnTo>
                    <a:pt x="3287" y="16017"/>
                  </a:lnTo>
                  <a:cubicBezTo>
                    <a:pt x="3144" y="16219"/>
                    <a:pt x="3180" y="16493"/>
                    <a:pt x="3370" y="16636"/>
                  </a:cubicBezTo>
                  <a:lnTo>
                    <a:pt x="4001" y="17124"/>
                  </a:lnTo>
                  <a:cubicBezTo>
                    <a:pt x="4080" y="17183"/>
                    <a:pt x="4172" y="17211"/>
                    <a:pt x="4265" y="17211"/>
                  </a:cubicBezTo>
                  <a:cubicBezTo>
                    <a:pt x="4397" y="17211"/>
                    <a:pt x="4529" y="17153"/>
                    <a:pt x="4620" y="17040"/>
                  </a:cubicBezTo>
                  <a:lnTo>
                    <a:pt x="5049" y="16481"/>
                  </a:lnTo>
                  <a:cubicBezTo>
                    <a:pt x="5061" y="16469"/>
                    <a:pt x="5073" y="16445"/>
                    <a:pt x="5085" y="16421"/>
                  </a:cubicBezTo>
                  <a:cubicBezTo>
                    <a:pt x="5549" y="16707"/>
                    <a:pt x="6025" y="16945"/>
                    <a:pt x="6514" y="17124"/>
                  </a:cubicBezTo>
                  <a:cubicBezTo>
                    <a:pt x="6502" y="17148"/>
                    <a:pt x="6490" y="17171"/>
                    <a:pt x="6478" y="17195"/>
                  </a:cubicBezTo>
                  <a:lnTo>
                    <a:pt x="6299" y="17874"/>
                  </a:lnTo>
                  <a:cubicBezTo>
                    <a:pt x="6240" y="18112"/>
                    <a:pt x="6383" y="18350"/>
                    <a:pt x="6609" y="18410"/>
                  </a:cubicBezTo>
                  <a:lnTo>
                    <a:pt x="7383" y="18624"/>
                  </a:lnTo>
                  <a:cubicBezTo>
                    <a:pt x="7419" y="18633"/>
                    <a:pt x="7456" y="18638"/>
                    <a:pt x="7492" y="18638"/>
                  </a:cubicBezTo>
                  <a:cubicBezTo>
                    <a:pt x="7690" y="18638"/>
                    <a:pt x="7868" y="18506"/>
                    <a:pt x="7918" y="18314"/>
                  </a:cubicBezTo>
                  <a:lnTo>
                    <a:pt x="8109" y="17624"/>
                  </a:lnTo>
                  <a:cubicBezTo>
                    <a:pt x="8109" y="17600"/>
                    <a:pt x="8121" y="17576"/>
                    <a:pt x="8121" y="17541"/>
                  </a:cubicBezTo>
                  <a:cubicBezTo>
                    <a:pt x="8528" y="17607"/>
                    <a:pt x="8943" y="17643"/>
                    <a:pt x="9354" y="17643"/>
                  </a:cubicBezTo>
                  <a:cubicBezTo>
                    <a:pt x="9459" y="17643"/>
                    <a:pt x="9564" y="17641"/>
                    <a:pt x="9669" y="17636"/>
                  </a:cubicBezTo>
                  <a:cubicBezTo>
                    <a:pt x="9669" y="17671"/>
                    <a:pt x="9669" y="17695"/>
                    <a:pt x="9681" y="17731"/>
                  </a:cubicBezTo>
                  <a:lnTo>
                    <a:pt x="9764" y="18433"/>
                  </a:lnTo>
                  <a:cubicBezTo>
                    <a:pt x="9797" y="18656"/>
                    <a:pt x="9987" y="18817"/>
                    <a:pt x="10207" y="18817"/>
                  </a:cubicBezTo>
                  <a:cubicBezTo>
                    <a:pt x="10222" y="18817"/>
                    <a:pt x="10237" y="18816"/>
                    <a:pt x="10252" y="18814"/>
                  </a:cubicBezTo>
                  <a:lnTo>
                    <a:pt x="11050" y="18707"/>
                  </a:lnTo>
                  <a:cubicBezTo>
                    <a:pt x="11288" y="18672"/>
                    <a:pt x="11455" y="18457"/>
                    <a:pt x="11431" y="18219"/>
                  </a:cubicBezTo>
                  <a:lnTo>
                    <a:pt x="11336" y="17517"/>
                  </a:lnTo>
                  <a:cubicBezTo>
                    <a:pt x="11336" y="17481"/>
                    <a:pt x="11324" y="17445"/>
                    <a:pt x="11312" y="17421"/>
                  </a:cubicBezTo>
                  <a:cubicBezTo>
                    <a:pt x="11812" y="17302"/>
                    <a:pt x="12300" y="17136"/>
                    <a:pt x="12764" y="16921"/>
                  </a:cubicBezTo>
                  <a:cubicBezTo>
                    <a:pt x="12776" y="16957"/>
                    <a:pt x="12788" y="16993"/>
                    <a:pt x="12812" y="17029"/>
                  </a:cubicBezTo>
                  <a:lnTo>
                    <a:pt x="13157" y="17636"/>
                  </a:lnTo>
                  <a:cubicBezTo>
                    <a:pt x="13238" y="17780"/>
                    <a:pt x="13383" y="17860"/>
                    <a:pt x="13535" y="17860"/>
                  </a:cubicBezTo>
                  <a:cubicBezTo>
                    <a:pt x="13608" y="17860"/>
                    <a:pt x="13683" y="17841"/>
                    <a:pt x="13753" y="17802"/>
                  </a:cubicBezTo>
                  <a:lnTo>
                    <a:pt x="14455" y="17398"/>
                  </a:lnTo>
                  <a:cubicBezTo>
                    <a:pt x="14657" y="17279"/>
                    <a:pt x="14729" y="17017"/>
                    <a:pt x="14610" y="16802"/>
                  </a:cubicBezTo>
                  <a:lnTo>
                    <a:pt x="14265" y="16195"/>
                  </a:lnTo>
                  <a:cubicBezTo>
                    <a:pt x="14241" y="16159"/>
                    <a:pt x="14217" y="16124"/>
                    <a:pt x="14193" y="16100"/>
                  </a:cubicBezTo>
                  <a:cubicBezTo>
                    <a:pt x="14622" y="15790"/>
                    <a:pt x="15027" y="15433"/>
                    <a:pt x="15408" y="15040"/>
                  </a:cubicBezTo>
                  <a:cubicBezTo>
                    <a:pt x="15431" y="15064"/>
                    <a:pt x="15455" y="15100"/>
                    <a:pt x="15491" y="15124"/>
                  </a:cubicBezTo>
                  <a:lnTo>
                    <a:pt x="16050" y="15552"/>
                  </a:lnTo>
                  <a:cubicBezTo>
                    <a:pt x="16131" y="15618"/>
                    <a:pt x="16227" y="15649"/>
                    <a:pt x="16322" y="15649"/>
                  </a:cubicBezTo>
                  <a:cubicBezTo>
                    <a:pt x="16451" y="15649"/>
                    <a:pt x="16580" y="15591"/>
                    <a:pt x="16670" y="15481"/>
                  </a:cubicBezTo>
                  <a:lnTo>
                    <a:pt x="17158" y="14838"/>
                  </a:lnTo>
                  <a:cubicBezTo>
                    <a:pt x="17301" y="14647"/>
                    <a:pt x="17265" y="14373"/>
                    <a:pt x="17074" y="14231"/>
                  </a:cubicBezTo>
                  <a:lnTo>
                    <a:pt x="16515" y="13802"/>
                  </a:lnTo>
                  <a:cubicBezTo>
                    <a:pt x="16479" y="13766"/>
                    <a:pt x="16443" y="13754"/>
                    <a:pt x="16408" y="13731"/>
                  </a:cubicBezTo>
                  <a:cubicBezTo>
                    <a:pt x="16646" y="13350"/>
                    <a:pt x="16848" y="12945"/>
                    <a:pt x="17015" y="12528"/>
                  </a:cubicBezTo>
                  <a:cubicBezTo>
                    <a:pt x="17051" y="12552"/>
                    <a:pt x="17086" y="12576"/>
                    <a:pt x="17134" y="12588"/>
                  </a:cubicBezTo>
                  <a:lnTo>
                    <a:pt x="17813" y="12790"/>
                  </a:lnTo>
                  <a:cubicBezTo>
                    <a:pt x="17855" y="12803"/>
                    <a:pt x="17897" y="12809"/>
                    <a:pt x="17940" y="12809"/>
                  </a:cubicBezTo>
                  <a:cubicBezTo>
                    <a:pt x="18125" y="12809"/>
                    <a:pt x="18300" y="12688"/>
                    <a:pt x="18348" y="12504"/>
                  </a:cubicBezTo>
                  <a:lnTo>
                    <a:pt x="18586" y="11730"/>
                  </a:lnTo>
                  <a:cubicBezTo>
                    <a:pt x="18658" y="11504"/>
                    <a:pt x="18527" y="11254"/>
                    <a:pt x="18289" y="11183"/>
                  </a:cubicBezTo>
                  <a:lnTo>
                    <a:pt x="17610" y="10980"/>
                  </a:lnTo>
                  <a:cubicBezTo>
                    <a:pt x="17574" y="10968"/>
                    <a:pt x="17527" y="10968"/>
                    <a:pt x="17479" y="10968"/>
                  </a:cubicBezTo>
                  <a:cubicBezTo>
                    <a:pt x="17598" y="10373"/>
                    <a:pt x="17646" y="9766"/>
                    <a:pt x="17622" y="9159"/>
                  </a:cubicBezTo>
                  <a:lnTo>
                    <a:pt x="17622" y="9159"/>
                  </a:lnTo>
                  <a:cubicBezTo>
                    <a:pt x="17670" y="9170"/>
                    <a:pt x="17717" y="9170"/>
                    <a:pt x="17765" y="9170"/>
                  </a:cubicBezTo>
                  <a:lnTo>
                    <a:pt x="18456" y="9075"/>
                  </a:lnTo>
                  <a:cubicBezTo>
                    <a:pt x="18706" y="9051"/>
                    <a:pt x="18872" y="8825"/>
                    <a:pt x="18837" y="8587"/>
                  </a:cubicBezTo>
                  <a:lnTo>
                    <a:pt x="18729" y="7789"/>
                  </a:lnTo>
                  <a:cubicBezTo>
                    <a:pt x="18708" y="7573"/>
                    <a:pt x="18519" y="7415"/>
                    <a:pt x="18306" y="7415"/>
                  </a:cubicBezTo>
                  <a:cubicBezTo>
                    <a:pt x="18284" y="7415"/>
                    <a:pt x="18263" y="7417"/>
                    <a:pt x="18241" y="7420"/>
                  </a:cubicBezTo>
                  <a:lnTo>
                    <a:pt x="17551" y="7504"/>
                  </a:lnTo>
                  <a:cubicBezTo>
                    <a:pt x="17503" y="7515"/>
                    <a:pt x="17455" y="7527"/>
                    <a:pt x="17420" y="7539"/>
                  </a:cubicBezTo>
                  <a:cubicBezTo>
                    <a:pt x="17313" y="7099"/>
                    <a:pt x="17170" y="6658"/>
                    <a:pt x="16991" y="6230"/>
                  </a:cubicBezTo>
                  <a:cubicBezTo>
                    <a:pt x="17039" y="6218"/>
                    <a:pt x="17074" y="6206"/>
                    <a:pt x="17110" y="6182"/>
                  </a:cubicBezTo>
                  <a:lnTo>
                    <a:pt x="17729" y="5849"/>
                  </a:lnTo>
                  <a:cubicBezTo>
                    <a:pt x="17944" y="5730"/>
                    <a:pt x="18027" y="5468"/>
                    <a:pt x="17908" y="5253"/>
                  </a:cubicBezTo>
                  <a:lnTo>
                    <a:pt x="17527" y="4551"/>
                  </a:lnTo>
                  <a:cubicBezTo>
                    <a:pt x="17445" y="4403"/>
                    <a:pt x="17295" y="4318"/>
                    <a:pt x="17140" y="4318"/>
                  </a:cubicBezTo>
                  <a:cubicBezTo>
                    <a:pt x="17070" y="4318"/>
                    <a:pt x="16998" y="4335"/>
                    <a:pt x="16932" y="4372"/>
                  </a:cubicBezTo>
                  <a:lnTo>
                    <a:pt x="16312" y="4706"/>
                  </a:lnTo>
                  <a:cubicBezTo>
                    <a:pt x="16277" y="4729"/>
                    <a:pt x="16241" y="4753"/>
                    <a:pt x="16217" y="4777"/>
                  </a:cubicBezTo>
                  <a:cubicBezTo>
                    <a:pt x="15884" y="4301"/>
                    <a:pt x="15503" y="3848"/>
                    <a:pt x="15074" y="3432"/>
                  </a:cubicBezTo>
                  <a:cubicBezTo>
                    <a:pt x="15098" y="3408"/>
                    <a:pt x="15134" y="3384"/>
                    <a:pt x="15157" y="3348"/>
                  </a:cubicBezTo>
                  <a:lnTo>
                    <a:pt x="15586" y="2789"/>
                  </a:lnTo>
                  <a:cubicBezTo>
                    <a:pt x="15729" y="2598"/>
                    <a:pt x="15693" y="2324"/>
                    <a:pt x="15503" y="2181"/>
                  </a:cubicBezTo>
                  <a:lnTo>
                    <a:pt x="14872" y="1693"/>
                  </a:lnTo>
                  <a:cubicBezTo>
                    <a:pt x="14791" y="1628"/>
                    <a:pt x="14696" y="1596"/>
                    <a:pt x="14601" y="1596"/>
                  </a:cubicBezTo>
                  <a:cubicBezTo>
                    <a:pt x="14471" y="1596"/>
                    <a:pt x="14342" y="1655"/>
                    <a:pt x="14253" y="1765"/>
                  </a:cubicBezTo>
                  <a:lnTo>
                    <a:pt x="13824" y="2324"/>
                  </a:lnTo>
                  <a:cubicBezTo>
                    <a:pt x="13800" y="2360"/>
                    <a:pt x="13788" y="2396"/>
                    <a:pt x="13764" y="2420"/>
                  </a:cubicBezTo>
                  <a:cubicBezTo>
                    <a:pt x="13312" y="2134"/>
                    <a:pt x="12836" y="1908"/>
                    <a:pt x="12348" y="1717"/>
                  </a:cubicBezTo>
                  <a:cubicBezTo>
                    <a:pt x="12371" y="1681"/>
                    <a:pt x="12383" y="1658"/>
                    <a:pt x="12395" y="1622"/>
                  </a:cubicBezTo>
                  <a:lnTo>
                    <a:pt x="12574" y="943"/>
                  </a:lnTo>
                  <a:cubicBezTo>
                    <a:pt x="12633" y="705"/>
                    <a:pt x="12490" y="467"/>
                    <a:pt x="12264" y="407"/>
                  </a:cubicBezTo>
                  <a:lnTo>
                    <a:pt x="11490" y="193"/>
                  </a:lnTo>
                  <a:cubicBezTo>
                    <a:pt x="11454" y="184"/>
                    <a:pt x="11417" y="180"/>
                    <a:pt x="11381" y="180"/>
                  </a:cubicBezTo>
                  <a:cubicBezTo>
                    <a:pt x="11183" y="180"/>
                    <a:pt x="11005" y="311"/>
                    <a:pt x="10955" y="503"/>
                  </a:cubicBezTo>
                  <a:lnTo>
                    <a:pt x="10764" y="1181"/>
                  </a:lnTo>
                  <a:cubicBezTo>
                    <a:pt x="10764" y="1217"/>
                    <a:pt x="10752" y="1253"/>
                    <a:pt x="10752" y="1277"/>
                  </a:cubicBezTo>
                  <a:cubicBezTo>
                    <a:pt x="10304" y="1204"/>
                    <a:pt x="9847" y="1167"/>
                    <a:pt x="9397" y="1167"/>
                  </a:cubicBezTo>
                  <a:cubicBezTo>
                    <a:pt x="9333" y="1167"/>
                    <a:pt x="9268" y="1168"/>
                    <a:pt x="9204" y="1169"/>
                  </a:cubicBezTo>
                  <a:cubicBezTo>
                    <a:pt x="9204" y="1146"/>
                    <a:pt x="9204" y="1110"/>
                    <a:pt x="9192" y="1086"/>
                  </a:cubicBezTo>
                  <a:lnTo>
                    <a:pt x="9109" y="384"/>
                  </a:lnTo>
                  <a:cubicBezTo>
                    <a:pt x="9076" y="161"/>
                    <a:pt x="8886" y="0"/>
                    <a:pt x="8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2"/>
            <p:cNvSpPr/>
            <p:nvPr/>
          </p:nvSpPr>
          <p:spPr>
            <a:xfrm>
              <a:off x="257663" y="1570546"/>
              <a:ext cx="643184" cy="631915"/>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42"/>
          <p:cNvGrpSpPr/>
          <p:nvPr/>
        </p:nvGrpSpPr>
        <p:grpSpPr>
          <a:xfrm>
            <a:off x="7869771" y="406"/>
            <a:ext cx="1274236" cy="5139791"/>
            <a:chOff x="7869771" y="406"/>
            <a:chExt cx="1274236" cy="5139791"/>
          </a:xfrm>
        </p:grpSpPr>
        <p:sp>
          <p:nvSpPr>
            <p:cNvPr id="1008" name="Google Shape;1008;p42"/>
            <p:cNvSpPr/>
            <p:nvPr/>
          </p:nvSpPr>
          <p:spPr>
            <a:xfrm>
              <a:off x="8388211" y="2746977"/>
              <a:ext cx="375041" cy="142023"/>
            </a:xfrm>
            <a:custGeom>
              <a:avLst/>
              <a:gdLst/>
              <a:ahLst/>
              <a:cxnLst/>
              <a:rect l="l" t="t" r="r" b="b"/>
              <a:pathLst>
                <a:path w="8680" h="3287" extrusionOk="0">
                  <a:moveTo>
                    <a:pt x="0" y="1"/>
                  </a:moveTo>
                  <a:lnTo>
                    <a:pt x="0" y="3287"/>
                  </a:lnTo>
                  <a:lnTo>
                    <a:pt x="8680" y="3287"/>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2"/>
            <p:cNvSpPr/>
            <p:nvPr/>
          </p:nvSpPr>
          <p:spPr>
            <a:xfrm>
              <a:off x="8028774" y="2771175"/>
              <a:ext cx="349681" cy="93674"/>
            </a:xfrm>
            <a:custGeom>
              <a:avLst/>
              <a:gdLst/>
              <a:ahLst/>
              <a:cxnLst/>
              <a:rect l="l" t="t" r="r" b="b"/>
              <a:pathLst>
                <a:path w="11657" h="2168" extrusionOk="0">
                  <a:moveTo>
                    <a:pt x="1" y="0"/>
                  </a:moveTo>
                  <a:lnTo>
                    <a:pt x="1" y="2167"/>
                  </a:lnTo>
                  <a:lnTo>
                    <a:pt x="11657" y="2167"/>
                  </a:ln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8356799" y="2694523"/>
              <a:ext cx="62824" cy="246974"/>
            </a:xfrm>
            <a:custGeom>
              <a:avLst/>
              <a:gdLst/>
              <a:ahLst/>
              <a:cxnLst/>
              <a:rect l="l" t="t" r="r" b="b"/>
              <a:pathLst>
                <a:path w="1454" h="5716" extrusionOk="0">
                  <a:moveTo>
                    <a:pt x="727" y="0"/>
                  </a:moveTo>
                  <a:cubicBezTo>
                    <a:pt x="334" y="0"/>
                    <a:pt x="1" y="334"/>
                    <a:pt x="1" y="727"/>
                  </a:cubicBezTo>
                  <a:lnTo>
                    <a:pt x="1" y="4989"/>
                  </a:lnTo>
                  <a:cubicBezTo>
                    <a:pt x="1" y="5382"/>
                    <a:pt x="334" y="5715"/>
                    <a:pt x="727" y="5715"/>
                  </a:cubicBezTo>
                  <a:cubicBezTo>
                    <a:pt x="1132" y="5715"/>
                    <a:pt x="1453" y="5382"/>
                    <a:pt x="1453" y="4989"/>
                  </a:cubicBezTo>
                  <a:lnTo>
                    <a:pt x="1453" y="727"/>
                  </a:lnTo>
                  <a:cubicBezTo>
                    <a:pt x="1453" y="334"/>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7944348" y="2449623"/>
              <a:ext cx="121975" cy="808758"/>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p:nvPr/>
          </p:nvSpPr>
          <p:spPr>
            <a:xfrm>
              <a:off x="8416468" y="2163623"/>
              <a:ext cx="727535" cy="122450"/>
            </a:xfrm>
            <a:custGeom>
              <a:avLst/>
              <a:gdLst/>
              <a:ahLst/>
              <a:cxnLst/>
              <a:rect l="l" t="t" r="r" b="b"/>
              <a:pathLst>
                <a:path w="26635" h="2834" extrusionOk="0">
                  <a:moveTo>
                    <a:pt x="0" y="0"/>
                  </a:moveTo>
                  <a:lnTo>
                    <a:pt x="0" y="2834"/>
                  </a:lnTo>
                  <a:lnTo>
                    <a:pt x="26634" y="2834"/>
                  </a:lnTo>
                  <a:lnTo>
                    <a:pt x="26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2"/>
            <p:cNvSpPr/>
            <p:nvPr/>
          </p:nvSpPr>
          <p:spPr>
            <a:xfrm>
              <a:off x="8312751" y="3428100"/>
              <a:ext cx="831257"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2"/>
            <p:cNvSpPr/>
            <p:nvPr/>
          </p:nvSpPr>
          <p:spPr>
            <a:xfrm>
              <a:off x="7935620" y="3053577"/>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2"/>
            <p:cNvSpPr/>
            <p:nvPr/>
          </p:nvSpPr>
          <p:spPr>
            <a:xfrm>
              <a:off x="8276181" y="3346308"/>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p:nvPr/>
          </p:nvSpPr>
          <p:spPr>
            <a:xfrm>
              <a:off x="7869771" y="3018104"/>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2"/>
            <p:cNvSpPr/>
            <p:nvPr/>
          </p:nvSpPr>
          <p:spPr>
            <a:xfrm>
              <a:off x="7937175" y="2155898"/>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7877506" y="2496460"/>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8400662" y="2090050"/>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p:nvPr/>
          </p:nvSpPr>
          <p:spPr>
            <a:xfrm>
              <a:off x="7944348" y="406"/>
              <a:ext cx="121975" cy="1375640"/>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2"/>
            <p:cNvSpPr/>
            <p:nvPr/>
          </p:nvSpPr>
          <p:spPr>
            <a:xfrm>
              <a:off x="8632031" y="406"/>
              <a:ext cx="122493" cy="5139791"/>
            </a:xfrm>
            <a:custGeom>
              <a:avLst/>
              <a:gdLst/>
              <a:ahLst/>
              <a:cxnLst/>
              <a:rect l="l" t="t" r="r" b="b"/>
              <a:pathLst>
                <a:path w="2835" h="118956" extrusionOk="0">
                  <a:moveTo>
                    <a:pt x="1" y="0"/>
                  </a:moveTo>
                  <a:lnTo>
                    <a:pt x="1" y="118955"/>
                  </a:lnTo>
                  <a:lnTo>
                    <a:pt x="2834" y="118955"/>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2"/>
            <p:cNvSpPr/>
            <p:nvPr/>
          </p:nvSpPr>
          <p:spPr>
            <a:xfrm>
              <a:off x="8377026" y="1710375"/>
              <a:ext cx="766955"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2"/>
            <p:cNvSpPr/>
            <p:nvPr/>
          </p:nvSpPr>
          <p:spPr>
            <a:xfrm>
              <a:off x="7934583" y="1207796"/>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p:nvPr/>
          </p:nvSpPr>
          <p:spPr>
            <a:xfrm>
              <a:off x="7874913" y="1173316"/>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2"/>
            <p:cNvSpPr/>
            <p:nvPr/>
          </p:nvSpPr>
          <p:spPr>
            <a:xfrm>
              <a:off x="8461887" y="1642507"/>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2"/>
            <p:cNvSpPr/>
            <p:nvPr/>
          </p:nvSpPr>
          <p:spPr>
            <a:xfrm>
              <a:off x="8621748" y="2466085"/>
              <a:ext cx="141505" cy="680648"/>
            </a:xfrm>
            <a:custGeom>
              <a:avLst/>
              <a:gdLst/>
              <a:ahLst/>
              <a:cxnLst/>
              <a:rect l="l" t="t" r="r" b="b"/>
              <a:pathLst>
                <a:path w="3275" h="15753" extrusionOk="0">
                  <a:moveTo>
                    <a:pt x="1" y="1"/>
                  </a:moveTo>
                  <a:lnTo>
                    <a:pt x="1" y="15753"/>
                  </a:lnTo>
                  <a:lnTo>
                    <a:pt x="3275" y="15753"/>
                  </a:lnTo>
                  <a:lnTo>
                    <a:pt x="3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2"/>
            <p:cNvSpPr/>
            <p:nvPr/>
          </p:nvSpPr>
          <p:spPr>
            <a:xfrm>
              <a:off x="8569294" y="3112253"/>
              <a:ext cx="246456" cy="62262"/>
            </a:xfrm>
            <a:custGeom>
              <a:avLst/>
              <a:gdLst/>
              <a:ahLst/>
              <a:cxnLst/>
              <a:rect l="l" t="t" r="r" b="b"/>
              <a:pathLst>
                <a:path w="5704" h="1441" extrusionOk="0">
                  <a:moveTo>
                    <a:pt x="726" y="0"/>
                  </a:moveTo>
                  <a:cubicBezTo>
                    <a:pt x="322" y="0"/>
                    <a:pt x="0" y="322"/>
                    <a:pt x="0" y="726"/>
                  </a:cubicBezTo>
                  <a:cubicBezTo>
                    <a:pt x="0" y="1119"/>
                    <a:pt x="322" y="1441"/>
                    <a:pt x="726" y="1441"/>
                  </a:cubicBezTo>
                  <a:lnTo>
                    <a:pt x="4989" y="1441"/>
                  </a:lnTo>
                  <a:cubicBezTo>
                    <a:pt x="5382" y="1441"/>
                    <a:pt x="5703" y="1119"/>
                    <a:pt x="5703" y="726"/>
                  </a:cubicBezTo>
                  <a:cubicBezTo>
                    <a:pt x="5703" y="322"/>
                    <a:pt x="5382" y="0"/>
                    <a:pt x="4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2"/>
            <p:cNvSpPr/>
            <p:nvPr/>
          </p:nvSpPr>
          <p:spPr>
            <a:xfrm>
              <a:off x="8569294" y="2434716"/>
              <a:ext cx="246456" cy="62305"/>
            </a:xfrm>
            <a:custGeom>
              <a:avLst/>
              <a:gdLst/>
              <a:ahLst/>
              <a:cxnLst/>
              <a:rect l="l" t="t" r="r" b="b"/>
              <a:pathLst>
                <a:path w="5704" h="1442" extrusionOk="0">
                  <a:moveTo>
                    <a:pt x="726" y="1"/>
                  </a:moveTo>
                  <a:cubicBezTo>
                    <a:pt x="322" y="1"/>
                    <a:pt x="0" y="322"/>
                    <a:pt x="0" y="727"/>
                  </a:cubicBezTo>
                  <a:cubicBezTo>
                    <a:pt x="0" y="1120"/>
                    <a:pt x="322" y="1441"/>
                    <a:pt x="726" y="1441"/>
                  </a:cubicBezTo>
                  <a:lnTo>
                    <a:pt x="4989" y="1441"/>
                  </a:lnTo>
                  <a:cubicBezTo>
                    <a:pt x="5382" y="1441"/>
                    <a:pt x="5703" y="1120"/>
                    <a:pt x="5703" y="727"/>
                  </a:cubicBezTo>
                  <a:cubicBezTo>
                    <a:pt x="5703" y="322"/>
                    <a:pt x="5382" y="1"/>
                    <a:pt x="4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2"/>
            <p:cNvSpPr/>
            <p:nvPr/>
          </p:nvSpPr>
          <p:spPr>
            <a:xfrm rot="-5400000">
              <a:off x="8408991" y="4037216"/>
              <a:ext cx="566993" cy="566975"/>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APTION_ONLY_1_1">
    <p:bg>
      <p:bgPr>
        <a:blipFill>
          <a:blip r:embed="rId2">
            <a:alphaModFix/>
          </a:blip>
          <a:stretch>
            <a:fillRect/>
          </a:stretch>
        </a:blipFill>
        <a:effectLst/>
      </p:bgPr>
    </p:bg>
    <p:spTree>
      <p:nvGrpSpPr>
        <p:cNvPr id="1" name="Shape 1030"/>
        <p:cNvGrpSpPr/>
        <p:nvPr/>
      </p:nvGrpSpPr>
      <p:grpSpPr>
        <a:xfrm>
          <a:off x="0" y="0"/>
          <a:ext cx="0" cy="0"/>
          <a:chOff x="0" y="0"/>
          <a:chExt cx="0" cy="0"/>
        </a:xfrm>
      </p:grpSpPr>
      <p:grpSp>
        <p:nvGrpSpPr>
          <p:cNvPr id="1031" name="Google Shape;1031;p43"/>
          <p:cNvGrpSpPr/>
          <p:nvPr/>
        </p:nvGrpSpPr>
        <p:grpSpPr>
          <a:xfrm rot="10800000" flipH="1">
            <a:off x="-6" y="4184052"/>
            <a:ext cx="986724" cy="959451"/>
            <a:chOff x="-1" y="-23"/>
            <a:chExt cx="986724" cy="959451"/>
          </a:xfrm>
        </p:grpSpPr>
        <p:sp>
          <p:nvSpPr>
            <p:cNvPr id="1032" name="Google Shape;1032;p43"/>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3"/>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3"/>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3"/>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3"/>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3"/>
          <p:cNvGrpSpPr/>
          <p:nvPr/>
        </p:nvGrpSpPr>
        <p:grpSpPr>
          <a:xfrm rot="-5400000">
            <a:off x="7701073" y="3256870"/>
            <a:ext cx="2219508" cy="666322"/>
            <a:chOff x="7213579" y="4485138"/>
            <a:chExt cx="2219508" cy="666322"/>
          </a:xfrm>
        </p:grpSpPr>
        <p:sp>
          <p:nvSpPr>
            <p:cNvPr id="1038" name="Google Shape;1038;p43"/>
            <p:cNvSpPr/>
            <p:nvPr/>
          </p:nvSpPr>
          <p:spPr>
            <a:xfrm rot="10800000">
              <a:off x="8271014" y="4560747"/>
              <a:ext cx="1162072"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3"/>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3"/>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3"/>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 name="Google Shape;1042;p43"/>
            <p:cNvGrpSpPr/>
            <p:nvPr/>
          </p:nvGrpSpPr>
          <p:grpSpPr>
            <a:xfrm>
              <a:off x="7711810" y="4485138"/>
              <a:ext cx="592677" cy="273720"/>
              <a:chOff x="2029210" y="3484363"/>
              <a:chExt cx="592677" cy="273720"/>
            </a:xfrm>
          </p:grpSpPr>
          <p:sp>
            <p:nvSpPr>
              <p:cNvPr id="1043" name="Google Shape;1043;p43"/>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3"/>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3"/>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6" name="Google Shape;1046;p43"/>
          <p:cNvSpPr/>
          <p:nvPr/>
        </p:nvSpPr>
        <p:spPr>
          <a:xfrm rot="-5690359">
            <a:off x="2616213" y="-467930"/>
            <a:ext cx="1007852" cy="1007852"/>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7" name="Google Shape;1047;p43"/>
          <p:cNvSpPr/>
          <p:nvPr/>
        </p:nvSpPr>
        <p:spPr>
          <a:xfrm rot="10381533">
            <a:off x="-475389" y="-1572036"/>
            <a:ext cx="2984630" cy="2976717"/>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8" name="Google Shape;1048;p43"/>
          <p:cNvSpPr/>
          <p:nvPr/>
        </p:nvSpPr>
        <p:spPr>
          <a:xfrm>
            <a:off x="-821900" y="1266297"/>
            <a:ext cx="1581963" cy="1554245"/>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3"/>
          <p:cNvSpPr txBox="1">
            <a:spLocks noGrp="1"/>
          </p:cNvSpPr>
          <p:nvPr>
            <p:ph type="title"/>
          </p:nvPr>
        </p:nvSpPr>
        <p:spPr>
          <a:xfrm>
            <a:off x="2843988" y="3849325"/>
            <a:ext cx="3456000" cy="448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500">
                <a:solidFill>
                  <a:schemeClr val="lt2"/>
                </a:solidFill>
              </a:defRPr>
            </a:lvl1pPr>
            <a:lvl2pPr lvl="1" rtl="0">
              <a:spcBef>
                <a:spcPts val="0"/>
              </a:spcBef>
              <a:spcAft>
                <a:spcPts val="0"/>
              </a:spcAft>
              <a:buNone/>
              <a:defRPr sz="2500">
                <a:solidFill>
                  <a:schemeClr val="lt2"/>
                </a:solidFill>
              </a:defRPr>
            </a:lvl2pPr>
            <a:lvl3pPr lvl="2" rtl="0">
              <a:spcBef>
                <a:spcPts val="0"/>
              </a:spcBef>
              <a:spcAft>
                <a:spcPts val="0"/>
              </a:spcAft>
              <a:buNone/>
              <a:defRPr sz="2500">
                <a:solidFill>
                  <a:schemeClr val="lt2"/>
                </a:solidFill>
              </a:defRPr>
            </a:lvl3pPr>
            <a:lvl4pPr lvl="3" rtl="0">
              <a:spcBef>
                <a:spcPts val="0"/>
              </a:spcBef>
              <a:spcAft>
                <a:spcPts val="0"/>
              </a:spcAft>
              <a:buNone/>
              <a:defRPr sz="2500">
                <a:solidFill>
                  <a:schemeClr val="lt2"/>
                </a:solidFill>
              </a:defRPr>
            </a:lvl4pPr>
            <a:lvl5pPr lvl="4" rtl="0">
              <a:spcBef>
                <a:spcPts val="0"/>
              </a:spcBef>
              <a:spcAft>
                <a:spcPts val="0"/>
              </a:spcAft>
              <a:buNone/>
              <a:defRPr sz="2500">
                <a:solidFill>
                  <a:schemeClr val="lt2"/>
                </a:solidFill>
              </a:defRPr>
            </a:lvl5pPr>
            <a:lvl6pPr lvl="5" rtl="0">
              <a:spcBef>
                <a:spcPts val="0"/>
              </a:spcBef>
              <a:spcAft>
                <a:spcPts val="0"/>
              </a:spcAft>
              <a:buNone/>
              <a:defRPr sz="2500">
                <a:solidFill>
                  <a:schemeClr val="lt2"/>
                </a:solidFill>
              </a:defRPr>
            </a:lvl6pPr>
            <a:lvl7pPr lvl="6" rtl="0">
              <a:spcBef>
                <a:spcPts val="0"/>
              </a:spcBef>
              <a:spcAft>
                <a:spcPts val="0"/>
              </a:spcAft>
              <a:buNone/>
              <a:defRPr sz="2500">
                <a:solidFill>
                  <a:schemeClr val="lt2"/>
                </a:solidFill>
              </a:defRPr>
            </a:lvl7pPr>
            <a:lvl8pPr lvl="7" rtl="0">
              <a:spcBef>
                <a:spcPts val="0"/>
              </a:spcBef>
              <a:spcAft>
                <a:spcPts val="0"/>
              </a:spcAft>
              <a:buNone/>
              <a:defRPr sz="2500">
                <a:solidFill>
                  <a:schemeClr val="lt2"/>
                </a:solidFill>
              </a:defRPr>
            </a:lvl8pPr>
            <a:lvl9pPr lvl="8" rtl="0">
              <a:spcBef>
                <a:spcPts val="0"/>
              </a:spcBef>
              <a:spcAft>
                <a:spcPts val="0"/>
              </a:spcAft>
              <a:buNone/>
              <a:defRPr sz="2500">
                <a:solidFill>
                  <a:schemeClr val="lt2"/>
                </a:solidFill>
              </a:defRPr>
            </a:lvl9pPr>
          </a:lstStyle>
          <a:p>
            <a:endParaRPr/>
          </a:p>
        </p:txBody>
      </p:sp>
      <p:sp>
        <p:nvSpPr>
          <p:cNvPr id="1050" name="Google Shape;1050;p43"/>
          <p:cNvSpPr txBox="1">
            <a:spLocks noGrp="1"/>
          </p:cNvSpPr>
          <p:nvPr>
            <p:ph type="subTitle" idx="1"/>
          </p:nvPr>
        </p:nvSpPr>
        <p:spPr>
          <a:xfrm>
            <a:off x="2383638" y="2218950"/>
            <a:ext cx="4376700" cy="1554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200"/>
            </a:lvl1pPr>
            <a:lvl2pPr lvl="1" algn="ctr" rtl="0">
              <a:spcBef>
                <a:spcPts val="0"/>
              </a:spcBef>
              <a:spcAft>
                <a:spcPts val="0"/>
              </a:spcAft>
              <a:buNone/>
              <a:defRPr sz="2200"/>
            </a:lvl2pPr>
            <a:lvl3pPr lvl="2" algn="ctr" rtl="0">
              <a:spcBef>
                <a:spcPts val="0"/>
              </a:spcBef>
              <a:spcAft>
                <a:spcPts val="0"/>
              </a:spcAft>
              <a:buNone/>
              <a:defRPr sz="2200"/>
            </a:lvl3pPr>
            <a:lvl4pPr lvl="3" algn="ctr" rtl="0">
              <a:spcBef>
                <a:spcPts val="0"/>
              </a:spcBef>
              <a:spcAft>
                <a:spcPts val="0"/>
              </a:spcAft>
              <a:buNone/>
              <a:defRPr sz="2200"/>
            </a:lvl4pPr>
            <a:lvl5pPr lvl="4" algn="ctr" rtl="0">
              <a:spcBef>
                <a:spcPts val="0"/>
              </a:spcBef>
              <a:spcAft>
                <a:spcPts val="0"/>
              </a:spcAft>
              <a:buNone/>
              <a:defRPr sz="2200"/>
            </a:lvl5pPr>
            <a:lvl6pPr lvl="5" algn="ctr" rtl="0">
              <a:spcBef>
                <a:spcPts val="0"/>
              </a:spcBef>
              <a:spcAft>
                <a:spcPts val="0"/>
              </a:spcAft>
              <a:buNone/>
              <a:defRPr sz="2200"/>
            </a:lvl6pPr>
            <a:lvl7pPr lvl="6" algn="ctr" rtl="0">
              <a:spcBef>
                <a:spcPts val="0"/>
              </a:spcBef>
              <a:spcAft>
                <a:spcPts val="0"/>
              </a:spcAft>
              <a:buNone/>
              <a:defRPr sz="2200"/>
            </a:lvl7pPr>
            <a:lvl8pPr lvl="7" algn="ctr" rtl="0">
              <a:spcBef>
                <a:spcPts val="0"/>
              </a:spcBef>
              <a:spcAft>
                <a:spcPts val="0"/>
              </a:spcAft>
              <a:buNone/>
              <a:defRPr sz="2200"/>
            </a:lvl8pPr>
            <a:lvl9pPr lvl="8" algn="ctr" rtl="0">
              <a:spcBef>
                <a:spcPts val="0"/>
              </a:spcBef>
              <a:spcAft>
                <a:spcPts val="0"/>
              </a:spcAft>
              <a:buNone/>
              <a:defRPr sz="2200"/>
            </a:lvl9pPr>
          </a:lstStyle>
          <a:p>
            <a:endParaRPr/>
          </a:p>
        </p:txBody>
      </p:sp>
      <p:grpSp>
        <p:nvGrpSpPr>
          <p:cNvPr id="1051" name="Google Shape;1051;p43"/>
          <p:cNvGrpSpPr/>
          <p:nvPr/>
        </p:nvGrpSpPr>
        <p:grpSpPr>
          <a:xfrm rot="5400000" flipH="1">
            <a:off x="8590078" y="1667694"/>
            <a:ext cx="734657" cy="959451"/>
            <a:chOff x="252065" y="-23"/>
            <a:chExt cx="734657" cy="959451"/>
          </a:xfrm>
        </p:grpSpPr>
        <p:sp>
          <p:nvSpPr>
            <p:cNvPr id="1052" name="Google Shape;1052;p43"/>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3"/>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3"/>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3"/>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2_2">
    <p:bg>
      <p:bgPr>
        <a:blipFill>
          <a:blip r:embed="rId2">
            <a:alphaModFix/>
          </a:blip>
          <a:stretch>
            <a:fillRect/>
          </a:stretch>
        </a:blipFill>
        <a:effectLst/>
      </p:bgPr>
    </p:bg>
    <p:spTree>
      <p:nvGrpSpPr>
        <p:cNvPr id="1" name="Shape 113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621700" y="2335651"/>
            <a:ext cx="3900600" cy="1146900"/>
          </a:xfrm>
          <a:prstGeom prst="rect">
            <a:avLst/>
          </a:prstGeom>
        </p:spPr>
        <p:txBody>
          <a:bodyPr spcFirstLastPara="1" wrap="square" lIns="91425" tIns="91425" rIns="91425" bIns="91425" anchor="ctr"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3"/>
          <p:cNvSpPr txBox="1">
            <a:spLocks noGrp="1"/>
          </p:cNvSpPr>
          <p:nvPr>
            <p:ph type="title" idx="2" hasCustomPrompt="1"/>
          </p:nvPr>
        </p:nvSpPr>
        <p:spPr>
          <a:xfrm>
            <a:off x="2621695" y="883388"/>
            <a:ext cx="3900600" cy="136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12000"/>
              <a:buNone/>
              <a:defRPr sz="12000">
                <a:solidFill>
                  <a:schemeClr val="lt2"/>
                </a:solidFill>
              </a:defRPr>
            </a:lvl1pPr>
            <a:lvl2pPr lvl="1" rtl="0">
              <a:spcBef>
                <a:spcPts val="0"/>
              </a:spcBef>
              <a:spcAft>
                <a:spcPts val="0"/>
              </a:spcAft>
              <a:buClr>
                <a:schemeClr val="lt2"/>
              </a:buClr>
              <a:buSzPts val="12000"/>
              <a:buNone/>
              <a:defRPr sz="12000">
                <a:solidFill>
                  <a:schemeClr val="lt2"/>
                </a:solidFill>
              </a:defRPr>
            </a:lvl2pPr>
            <a:lvl3pPr lvl="2" rtl="0">
              <a:spcBef>
                <a:spcPts val="0"/>
              </a:spcBef>
              <a:spcAft>
                <a:spcPts val="0"/>
              </a:spcAft>
              <a:buClr>
                <a:schemeClr val="lt2"/>
              </a:buClr>
              <a:buSzPts val="12000"/>
              <a:buNone/>
              <a:defRPr sz="12000">
                <a:solidFill>
                  <a:schemeClr val="lt2"/>
                </a:solidFill>
              </a:defRPr>
            </a:lvl3pPr>
            <a:lvl4pPr lvl="3" rtl="0">
              <a:spcBef>
                <a:spcPts val="0"/>
              </a:spcBef>
              <a:spcAft>
                <a:spcPts val="0"/>
              </a:spcAft>
              <a:buClr>
                <a:schemeClr val="lt2"/>
              </a:buClr>
              <a:buSzPts val="12000"/>
              <a:buNone/>
              <a:defRPr sz="12000">
                <a:solidFill>
                  <a:schemeClr val="lt2"/>
                </a:solidFill>
              </a:defRPr>
            </a:lvl4pPr>
            <a:lvl5pPr lvl="4" rtl="0">
              <a:spcBef>
                <a:spcPts val="0"/>
              </a:spcBef>
              <a:spcAft>
                <a:spcPts val="0"/>
              </a:spcAft>
              <a:buClr>
                <a:schemeClr val="lt2"/>
              </a:buClr>
              <a:buSzPts val="12000"/>
              <a:buNone/>
              <a:defRPr sz="12000">
                <a:solidFill>
                  <a:schemeClr val="lt2"/>
                </a:solidFill>
              </a:defRPr>
            </a:lvl5pPr>
            <a:lvl6pPr lvl="5" rtl="0">
              <a:spcBef>
                <a:spcPts val="0"/>
              </a:spcBef>
              <a:spcAft>
                <a:spcPts val="0"/>
              </a:spcAft>
              <a:buClr>
                <a:schemeClr val="lt2"/>
              </a:buClr>
              <a:buSzPts val="12000"/>
              <a:buNone/>
              <a:defRPr sz="12000">
                <a:solidFill>
                  <a:schemeClr val="lt2"/>
                </a:solidFill>
              </a:defRPr>
            </a:lvl6pPr>
            <a:lvl7pPr lvl="6" rtl="0">
              <a:spcBef>
                <a:spcPts val="0"/>
              </a:spcBef>
              <a:spcAft>
                <a:spcPts val="0"/>
              </a:spcAft>
              <a:buClr>
                <a:schemeClr val="lt2"/>
              </a:buClr>
              <a:buSzPts val="12000"/>
              <a:buNone/>
              <a:defRPr sz="12000">
                <a:solidFill>
                  <a:schemeClr val="lt2"/>
                </a:solidFill>
              </a:defRPr>
            </a:lvl7pPr>
            <a:lvl8pPr lvl="7" rtl="0">
              <a:spcBef>
                <a:spcPts val="0"/>
              </a:spcBef>
              <a:spcAft>
                <a:spcPts val="0"/>
              </a:spcAft>
              <a:buClr>
                <a:schemeClr val="lt2"/>
              </a:buClr>
              <a:buSzPts val="12000"/>
              <a:buNone/>
              <a:defRPr sz="12000">
                <a:solidFill>
                  <a:schemeClr val="lt2"/>
                </a:solidFill>
              </a:defRPr>
            </a:lvl8pPr>
            <a:lvl9pPr lvl="8" rtl="0">
              <a:spcBef>
                <a:spcPts val="0"/>
              </a:spcBef>
              <a:spcAft>
                <a:spcPts val="0"/>
              </a:spcAft>
              <a:buClr>
                <a:schemeClr val="lt2"/>
              </a:buClr>
              <a:buSzPts val="12000"/>
              <a:buNone/>
              <a:defRPr sz="12000">
                <a:solidFill>
                  <a:schemeClr val="lt2"/>
                </a:solidFill>
              </a:defRPr>
            </a:lvl9pPr>
          </a:lstStyle>
          <a:p>
            <a:r>
              <a:t>xx%</a:t>
            </a:r>
          </a:p>
        </p:txBody>
      </p:sp>
      <p:sp>
        <p:nvSpPr>
          <p:cNvPr id="14" name="Google Shape;14;p3"/>
          <p:cNvSpPr txBox="1">
            <a:spLocks noGrp="1"/>
          </p:cNvSpPr>
          <p:nvPr>
            <p:ph type="subTitle" idx="1"/>
          </p:nvPr>
        </p:nvSpPr>
        <p:spPr>
          <a:xfrm>
            <a:off x="2621700" y="3574015"/>
            <a:ext cx="3900600" cy="68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15" name="Google Shape;15;p3"/>
          <p:cNvGrpSpPr/>
          <p:nvPr/>
        </p:nvGrpSpPr>
        <p:grpSpPr>
          <a:xfrm>
            <a:off x="5778002" y="-651182"/>
            <a:ext cx="3967548" cy="4284114"/>
            <a:chOff x="5778002" y="-651182"/>
            <a:chExt cx="3967548" cy="4284114"/>
          </a:xfrm>
        </p:grpSpPr>
        <p:sp>
          <p:nvSpPr>
            <p:cNvPr id="16" name="Google Shape;16;p3"/>
            <p:cNvSpPr/>
            <p:nvPr/>
          </p:nvSpPr>
          <p:spPr>
            <a:xfrm rot="-5690340">
              <a:off x="5822091" y="-255177"/>
              <a:ext cx="1091417" cy="1091417"/>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 name="Google Shape;17;p3"/>
            <p:cNvSpPr/>
            <p:nvPr/>
          </p:nvSpPr>
          <p:spPr>
            <a:xfrm rot="10381558">
              <a:off x="7022406" y="-504260"/>
              <a:ext cx="2576663" cy="2569832"/>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5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 name="Google Shape;18;p3"/>
            <p:cNvSpPr/>
            <p:nvPr/>
          </p:nvSpPr>
          <p:spPr>
            <a:xfrm>
              <a:off x="8071675" y="2110850"/>
              <a:ext cx="1549226" cy="1522082"/>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5690379">
              <a:off x="7166082" y="2021255"/>
              <a:ext cx="802019" cy="802074"/>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0" name="Google Shape;20;p3"/>
          <p:cNvSpPr/>
          <p:nvPr/>
        </p:nvSpPr>
        <p:spPr>
          <a:xfrm rot="10381558">
            <a:off x="-530294" y="3285740"/>
            <a:ext cx="2576663" cy="2569832"/>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5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1" name="Google Shape;21;p3"/>
          <p:cNvGrpSpPr/>
          <p:nvPr/>
        </p:nvGrpSpPr>
        <p:grpSpPr>
          <a:xfrm>
            <a:off x="1" y="-9"/>
            <a:ext cx="1350611" cy="5143540"/>
            <a:chOff x="1" y="-9"/>
            <a:chExt cx="1350611" cy="5143540"/>
          </a:xfrm>
        </p:grpSpPr>
        <p:grpSp>
          <p:nvGrpSpPr>
            <p:cNvPr id="22" name="Google Shape;22;p3"/>
            <p:cNvGrpSpPr/>
            <p:nvPr/>
          </p:nvGrpSpPr>
          <p:grpSpPr>
            <a:xfrm>
              <a:off x="1" y="-9"/>
              <a:ext cx="1258750" cy="1044032"/>
              <a:chOff x="413751" y="1050241"/>
              <a:chExt cx="1258750" cy="1044032"/>
            </a:xfrm>
          </p:grpSpPr>
          <p:sp>
            <p:nvSpPr>
              <p:cNvPr id="23" name="Google Shape;23;p3"/>
              <p:cNvSpPr/>
              <p:nvPr/>
            </p:nvSpPr>
            <p:spPr>
              <a:xfrm>
                <a:off x="1474950" y="1050241"/>
                <a:ext cx="121947" cy="651033"/>
              </a:xfrm>
              <a:custGeom>
                <a:avLst/>
                <a:gdLst/>
                <a:ahLst/>
                <a:cxnLst/>
                <a:rect l="l" t="t" r="r" b="b"/>
                <a:pathLst>
                  <a:path w="2823" h="7323" extrusionOk="0">
                    <a:moveTo>
                      <a:pt x="0" y="0"/>
                    </a:moveTo>
                    <a:lnTo>
                      <a:pt x="0" y="7323"/>
                    </a:lnTo>
                    <a:lnTo>
                      <a:pt x="2822" y="7323"/>
                    </a:lnTo>
                    <a:lnTo>
                      <a:pt x="28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13751" y="1903900"/>
                <a:ext cx="949639" cy="122451"/>
              </a:xfrm>
              <a:custGeom>
                <a:avLst/>
                <a:gdLst/>
                <a:ahLst/>
                <a:cxnLst/>
                <a:rect l="l" t="t" r="r" b="b"/>
                <a:pathLst>
                  <a:path w="20218" h="2835" extrusionOk="0">
                    <a:moveTo>
                      <a:pt x="1" y="1"/>
                    </a:moveTo>
                    <a:lnTo>
                      <a:pt x="1" y="2834"/>
                    </a:lnTo>
                    <a:lnTo>
                      <a:pt x="20218" y="2834"/>
                    </a:lnTo>
                    <a:lnTo>
                      <a:pt x="20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229615" y="1535611"/>
                <a:ext cx="377050" cy="498960"/>
              </a:xfrm>
              <a:custGeom>
                <a:avLst/>
                <a:gdLst/>
                <a:ahLst/>
                <a:cxnLst/>
                <a:rect l="l" t="t" r="r" b="b"/>
                <a:pathLst>
                  <a:path w="8728" h="11550" extrusionOk="0">
                    <a:moveTo>
                      <a:pt x="5453" y="1"/>
                    </a:moveTo>
                    <a:lnTo>
                      <a:pt x="5453" y="2596"/>
                    </a:lnTo>
                    <a:cubicBezTo>
                      <a:pt x="5453" y="6549"/>
                      <a:pt x="5215" y="8276"/>
                      <a:pt x="1262" y="8276"/>
                    </a:cubicBezTo>
                    <a:lnTo>
                      <a:pt x="0" y="8276"/>
                    </a:lnTo>
                    <a:lnTo>
                      <a:pt x="0" y="11550"/>
                    </a:lnTo>
                    <a:lnTo>
                      <a:pt x="1262" y="11550"/>
                    </a:lnTo>
                    <a:cubicBezTo>
                      <a:pt x="7025" y="11550"/>
                      <a:pt x="8727" y="8347"/>
                      <a:pt x="8727" y="2596"/>
                    </a:cubicBezTo>
                    <a:lnTo>
                      <a:pt x="87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1195660" y="1828290"/>
                <a:ext cx="70502" cy="265982"/>
              </a:xfrm>
              <a:custGeom>
                <a:avLst/>
                <a:gdLst/>
                <a:ahLst/>
                <a:cxnLst/>
                <a:rect l="l" t="t" r="r" b="b"/>
                <a:pathLst>
                  <a:path w="1632" h="6157" extrusionOk="0">
                    <a:moveTo>
                      <a:pt x="810" y="1"/>
                    </a:moveTo>
                    <a:cubicBezTo>
                      <a:pt x="358" y="1"/>
                      <a:pt x="0" y="370"/>
                      <a:pt x="0" y="822"/>
                    </a:cubicBezTo>
                    <a:lnTo>
                      <a:pt x="0" y="5335"/>
                    </a:lnTo>
                    <a:cubicBezTo>
                      <a:pt x="0" y="5787"/>
                      <a:pt x="358" y="6156"/>
                      <a:pt x="810" y="6156"/>
                    </a:cubicBezTo>
                    <a:cubicBezTo>
                      <a:pt x="1274" y="6156"/>
                      <a:pt x="1631" y="5787"/>
                      <a:pt x="1631" y="5335"/>
                    </a:cubicBezTo>
                    <a:lnTo>
                      <a:pt x="1631" y="822"/>
                    </a:lnTo>
                    <a:cubicBezTo>
                      <a:pt x="1631" y="370"/>
                      <a:pt x="1274"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407037" y="1500144"/>
                <a:ext cx="265464" cy="71021"/>
              </a:xfrm>
              <a:custGeom>
                <a:avLst/>
                <a:gdLst/>
                <a:ahLst/>
                <a:cxnLst/>
                <a:rect l="l" t="t" r="r" b="b"/>
                <a:pathLst>
                  <a:path w="6145" h="1644" extrusionOk="0">
                    <a:moveTo>
                      <a:pt x="822" y="0"/>
                    </a:moveTo>
                    <a:cubicBezTo>
                      <a:pt x="370" y="0"/>
                      <a:pt x="1" y="369"/>
                      <a:pt x="1" y="822"/>
                    </a:cubicBezTo>
                    <a:cubicBezTo>
                      <a:pt x="1" y="1274"/>
                      <a:pt x="370" y="1643"/>
                      <a:pt x="822" y="1643"/>
                    </a:cubicBezTo>
                    <a:lnTo>
                      <a:pt x="5323" y="1643"/>
                    </a:lnTo>
                    <a:cubicBezTo>
                      <a:pt x="5787" y="1643"/>
                      <a:pt x="6144" y="1274"/>
                      <a:pt x="6144" y="822"/>
                    </a:cubicBezTo>
                    <a:cubicBezTo>
                      <a:pt x="6144" y="369"/>
                      <a:pt x="5787"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3"/>
            <p:cNvSpPr/>
            <p:nvPr/>
          </p:nvSpPr>
          <p:spPr>
            <a:xfrm>
              <a:off x="364013" y="9"/>
              <a:ext cx="122472" cy="5143522"/>
            </a:xfrm>
            <a:custGeom>
              <a:avLst/>
              <a:gdLst/>
              <a:ahLst/>
              <a:cxnLst/>
              <a:rect l="l" t="t" r="r" b="b"/>
              <a:pathLst>
                <a:path w="2835" h="119063" extrusionOk="0">
                  <a:moveTo>
                    <a:pt x="1" y="0"/>
                  </a:moveTo>
                  <a:lnTo>
                    <a:pt x="1" y="119063"/>
                  </a:lnTo>
                  <a:lnTo>
                    <a:pt x="2835" y="119063"/>
                  </a:lnTo>
                  <a:lnTo>
                    <a:pt x="2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22737" y="2521299"/>
              <a:ext cx="292723" cy="121910"/>
            </a:xfrm>
            <a:custGeom>
              <a:avLst/>
              <a:gdLst/>
              <a:ahLst/>
              <a:cxnLst/>
              <a:rect l="l" t="t" r="r" b="b"/>
              <a:pathLst>
                <a:path w="6776" h="2822" extrusionOk="0">
                  <a:moveTo>
                    <a:pt x="1" y="0"/>
                  </a:moveTo>
                  <a:lnTo>
                    <a:pt x="1" y="2822"/>
                  </a:lnTo>
                  <a:lnTo>
                    <a:pt x="6775" y="2822"/>
                  </a:lnTo>
                  <a:lnTo>
                    <a:pt x="6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3"/>
            <p:cNvGrpSpPr/>
            <p:nvPr/>
          </p:nvGrpSpPr>
          <p:grpSpPr>
            <a:xfrm>
              <a:off x="305916" y="2201922"/>
              <a:ext cx="458827" cy="739670"/>
              <a:chOff x="926875" y="5874100"/>
              <a:chExt cx="265525" cy="428050"/>
            </a:xfrm>
          </p:grpSpPr>
          <p:sp>
            <p:nvSpPr>
              <p:cNvPr id="31" name="Google Shape;31;p3"/>
              <p:cNvSpPr/>
              <p:nvPr/>
            </p:nvSpPr>
            <p:spPr>
              <a:xfrm>
                <a:off x="957225" y="5892250"/>
                <a:ext cx="81900" cy="393825"/>
              </a:xfrm>
              <a:custGeom>
                <a:avLst/>
                <a:gdLst/>
                <a:ahLst/>
                <a:cxnLst/>
                <a:rect l="l" t="t" r="r" b="b"/>
                <a:pathLst>
                  <a:path w="3276" h="15753" extrusionOk="0">
                    <a:moveTo>
                      <a:pt x="1" y="1"/>
                    </a:moveTo>
                    <a:lnTo>
                      <a:pt x="1" y="15753"/>
                    </a:lnTo>
                    <a:lnTo>
                      <a:pt x="3275" y="15753"/>
                    </a:lnTo>
                    <a:lnTo>
                      <a:pt x="3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957225" y="6054775"/>
                <a:ext cx="217025" cy="82175"/>
              </a:xfrm>
              <a:custGeom>
                <a:avLst/>
                <a:gdLst/>
                <a:ahLst/>
                <a:cxnLst/>
                <a:rect l="l" t="t" r="r" b="b"/>
                <a:pathLst>
                  <a:path w="8681" h="3287" extrusionOk="0">
                    <a:moveTo>
                      <a:pt x="1" y="0"/>
                    </a:moveTo>
                    <a:lnTo>
                      <a:pt x="1" y="3287"/>
                    </a:lnTo>
                    <a:lnTo>
                      <a:pt x="8681" y="3287"/>
                    </a:lnTo>
                    <a:lnTo>
                      <a:pt x="8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926875" y="6266100"/>
                <a:ext cx="142600" cy="36050"/>
              </a:xfrm>
              <a:custGeom>
                <a:avLst/>
                <a:gdLst/>
                <a:ahLst/>
                <a:cxnLst/>
                <a:rect l="l" t="t" r="r" b="b"/>
                <a:pathLst>
                  <a:path w="5704" h="1442" extrusionOk="0">
                    <a:moveTo>
                      <a:pt x="727" y="1"/>
                    </a:moveTo>
                    <a:cubicBezTo>
                      <a:pt x="524" y="1"/>
                      <a:pt x="346" y="84"/>
                      <a:pt x="215" y="215"/>
                    </a:cubicBezTo>
                    <a:cubicBezTo>
                      <a:pt x="84" y="346"/>
                      <a:pt x="0" y="525"/>
                      <a:pt x="0" y="727"/>
                    </a:cubicBezTo>
                    <a:cubicBezTo>
                      <a:pt x="0" y="1120"/>
                      <a:pt x="322" y="1441"/>
                      <a:pt x="727" y="1441"/>
                    </a:cubicBezTo>
                    <a:lnTo>
                      <a:pt x="4989" y="1441"/>
                    </a:lnTo>
                    <a:cubicBezTo>
                      <a:pt x="5180" y="1441"/>
                      <a:pt x="5358" y="1370"/>
                      <a:pt x="5489" y="1239"/>
                    </a:cubicBezTo>
                    <a:cubicBezTo>
                      <a:pt x="5513" y="1215"/>
                      <a:pt x="5537" y="1191"/>
                      <a:pt x="5549" y="1180"/>
                    </a:cubicBezTo>
                    <a:cubicBezTo>
                      <a:pt x="5644" y="1049"/>
                      <a:pt x="5704" y="894"/>
                      <a:pt x="5704" y="727"/>
                    </a:cubicBezTo>
                    <a:cubicBezTo>
                      <a:pt x="5704" y="549"/>
                      <a:pt x="5644" y="394"/>
                      <a:pt x="5549" y="275"/>
                    </a:cubicBezTo>
                    <a:cubicBezTo>
                      <a:pt x="5418" y="108"/>
                      <a:pt x="5215" y="1"/>
                      <a:pt x="49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156375" y="6024700"/>
                <a:ext cx="36025" cy="142600"/>
              </a:xfrm>
              <a:custGeom>
                <a:avLst/>
                <a:gdLst/>
                <a:ahLst/>
                <a:cxnLst/>
                <a:rect l="l" t="t" r="r" b="b"/>
                <a:pathLst>
                  <a:path w="1441" h="5704" extrusionOk="0">
                    <a:moveTo>
                      <a:pt x="715" y="1"/>
                    </a:moveTo>
                    <a:cubicBezTo>
                      <a:pt x="631" y="1"/>
                      <a:pt x="560" y="13"/>
                      <a:pt x="476" y="37"/>
                    </a:cubicBezTo>
                    <a:cubicBezTo>
                      <a:pt x="203" y="132"/>
                      <a:pt x="0" y="406"/>
                      <a:pt x="0" y="715"/>
                    </a:cubicBezTo>
                    <a:lnTo>
                      <a:pt x="0" y="4978"/>
                    </a:lnTo>
                    <a:cubicBezTo>
                      <a:pt x="0" y="5299"/>
                      <a:pt x="203" y="5561"/>
                      <a:pt x="476" y="5656"/>
                    </a:cubicBezTo>
                    <a:cubicBezTo>
                      <a:pt x="560" y="5692"/>
                      <a:pt x="631" y="5704"/>
                      <a:pt x="715" y="5704"/>
                    </a:cubicBezTo>
                    <a:cubicBezTo>
                      <a:pt x="1119" y="5704"/>
                      <a:pt x="1441" y="5383"/>
                      <a:pt x="1441" y="4978"/>
                    </a:cubicBezTo>
                    <a:lnTo>
                      <a:pt x="1441" y="715"/>
                    </a:lnTo>
                    <a:cubicBezTo>
                      <a:pt x="1441" y="322"/>
                      <a:pt x="1119" y="1"/>
                      <a:pt x="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926875" y="5874100"/>
                <a:ext cx="142600" cy="36325"/>
              </a:xfrm>
              <a:custGeom>
                <a:avLst/>
                <a:gdLst/>
                <a:ahLst/>
                <a:cxnLst/>
                <a:rect l="l" t="t" r="r" b="b"/>
                <a:pathLst>
                  <a:path w="5704" h="1453" extrusionOk="0">
                    <a:moveTo>
                      <a:pt x="727" y="0"/>
                    </a:moveTo>
                    <a:cubicBezTo>
                      <a:pt x="322" y="0"/>
                      <a:pt x="0" y="322"/>
                      <a:pt x="0" y="727"/>
                    </a:cubicBezTo>
                    <a:cubicBezTo>
                      <a:pt x="0" y="1120"/>
                      <a:pt x="322" y="1453"/>
                      <a:pt x="727" y="1453"/>
                    </a:cubicBezTo>
                    <a:lnTo>
                      <a:pt x="4989" y="1453"/>
                    </a:lnTo>
                    <a:cubicBezTo>
                      <a:pt x="5215" y="1453"/>
                      <a:pt x="5418" y="1346"/>
                      <a:pt x="5549" y="1179"/>
                    </a:cubicBezTo>
                    <a:cubicBezTo>
                      <a:pt x="5644" y="1048"/>
                      <a:pt x="5704" y="893"/>
                      <a:pt x="5704" y="727"/>
                    </a:cubicBezTo>
                    <a:cubicBezTo>
                      <a:pt x="5704" y="560"/>
                      <a:pt x="5644" y="393"/>
                      <a:pt x="5549" y="274"/>
                    </a:cubicBezTo>
                    <a:cubicBezTo>
                      <a:pt x="5418" y="108"/>
                      <a:pt x="5215" y="0"/>
                      <a:pt x="49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3"/>
            <p:cNvSpPr/>
            <p:nvPr/>
          </p:nvSpPr>
          <p:spPr>
            <a:xfrm>
              <a:off x="871697" y="2330442"/>
              <a:ext cx="478915" cy="478915"/>
            </a:xfrm>
            <a:custGeom>
              <a:avLst/>
              <a:gdLst/>
              <a:ahLst/>
              <a:cxnLst/>
              <a:rect l="l" t="t" r="r" b="b"/>
              <a:pathLst>
                <a:path w="11086" h="11086" extrusionOk="0">
                  <a:moveTo>
                    <a:pt x="5537" y="1192"/>
                  </a:moveTo>
                  <a:cubicBezTo>
                    <a:pt x="7942" y="1192"/>
                    <a:pt x="9894" y="3132"/>
                    <a:pt x="9894" y="5537"/>
                  </a:cubicBezTo>
                  <a:cubicBezTo>
                    <a:pt x="9894" y="7942"/>
                    <a:pt x="7942" y="9895"/>
                    <a:pt x="5537" y="9895"/>
                  </a:cubicBezTo>
                  <a:cubicBezTo>
                    <a:pt x="3132" y="9895"/>
                    <a:pt x="1191" y="7942"/>
                    <a:pt x="1191" y="5537"/>
                  </a:cubicBezTo>
                  <a:cubicBezTo>
                    <a:pt x="1191" y="3132"/>
                    <a:pt x="3132" y="1192"/>
                    <a:pt x="5537" y="1192"/>
                  </a:cubicBezTo>
                  <a:close/>
                  <a:moveTo>
                    <a:pt x="5537" y="1"/>
                  </a:moveTo>
                  <a:cubicBezTo>
                    <a:pt x="2477" y="1"/>
                    <a:pt x="0" y="2477"/>
                    <a:pt x="0" y="5537"/>
                  </a:cubicBezTo>
                  <a:cubicBezTo>
                    <a:pt x="0" y="8597"/>
                    <a:pt x="2477" y="11086"/>
                    <a:pt x="5537" y="11086"/>
                  </a:cubicBezTo>
                  <a:cubicBezTo>
                    <a:pt x="8597" y="11086"/>
                    <a:pt x="11085" y="8597"/>
                    <a:pt x="11085" y="5537"/>
                  </a:cubicBezTo>
                  <a:cubicBezTo>
                    <a:pt x="11085" y="2477"/>
                    <a:pt x="8597" y="1"/>
                    <a:pt x="5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55030" y="2413775"/>
              <a:ext cx="311731" cy="224294"/>
            </a:xfrm>
            <a:custGeom>
              <a:avLst/>
              <a:gdLst/>
              <a:ahLst/>
              <a:cxnLst/>
              <a:rect l="l" t="t" r="r" b="b"/>
              <a:pathLst>
                <a:path w="7216" h="5192" extrusionOk="0">
                  <a:moveTo>
                    <a:pt x="3608" y="1"/>
                  </a:moveTo>
                  <a:cubicBezTo>
                    <a:pt x="1822" y="1"/>
                    <a:pt x="334" y="1310"/>
                    <a:pt x="48" y="3013"/>
                  </a:cubicBezTo>
                  <a:cubicBezTo>
                    <a:pt x="24" y="3215"/>
                    <a:pt x="0" y="3406"/>
                    <a:pt x="0" y="3608"/>
                  </a:cubicBezTo>
                  <a:cubicBezTo>
                    <a:pt x="0" y="4180"/>
                    <a:pt x="131" y="4716"/>
                    <a:pt x="369" y="5192"/>
                  </a:cubicBezTo>
                  <a:lnTo>
                    <a:pt x="2167" y="5192"/>
                  </a:lnTo>
                  <a:cubicBezTo>
                    <a:pt x="1738" y="4799"/>
                    <a:pt x="1477" y="4239"/>
                    <a:pt x="1477" y="3608"/>
                  </a:cubicBezTo>
                  <a:cubicBezTo>
                    <a:pt x="1477" y="3406"/>
                    <a:pt x="1500" y="3203"/>
                    <a:pt x="1560" y="3013"/>
                  </a:cubicBezTo>
                  <a:cubicBezTo>
                    <a:pt x="1810" y="2120"/>
                    <a:pt x="2631" y="1477"/>
                    <a:pt x="3608" y="1477"/>
                  </a:cubicBezTo>
                  <a:cubicBezTo>
                    <a:pt x="4786" y="1477"/>
                    <a:pt x="5751" y="2430"/>
                    <a:pt x="5751" y="3608"/>
                  </a:cubicBezTo>
                  <a:cubicBezTo>
                    <a:pt x="5751" y="4239"/>
                    <a:pt x="5477" y="4799"/>
                    <a:pt x="5048" y="5192"/>
                  </a:cubicBezTo>
                  <a:lnTo>
                    <a:pt x="6858" y="5192"/>
                  </a:lnTo>
                  <a:cubicBezTo>
                    <a:pt x="7084" y="4716"/>
                    <a:pt x="7215" y="4180"/>
                    <a:pt x="7215" y="3608"/>
                  </a:cubicBezTo>
                  <a:cubicBezTo>
                    <a:pt x="7215" y="1620"/>
                    <a:pt x="5596" y="1"/>
                    <a:pt x="3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082555" y="2400426"/>
              <a:ext cx="57672" cy="241272"/>
            </a:xfrm>
            <a:custGeom>
              <a:avLst/>
              <a:gdLst/>
              <a:ahLst/>
              <a:cxnLst/>
              <a:rect l="l" t="t" r="r" b="b"/>
              <a:pathLst>
                <a:path w="1335" h="5585" extrusionOk="0">
                  <a:moveTo>
                    <a:pt x="656" y="0"/>
                  </a:moveTo>
                  <a:lnTo>
                    <a:pt x="584" y="3262"/>
                  </a:lnTo>
                  <a:cubicBezTo>
                    <a:pt x="251" y="3298"/>
                    <a:pt x="1" y="3584"/>
                    <a:pt x="1" y="3917"/>
                  </a:cubicBezTo>
                  <a:cubicBezTo>
                    <a:pt x="1" y="4251"/>
                    <a:pt x="239" y="4525"/>
                    <a:pt x="549" y="4572"/>
                  </a:cubicBezTo>
                  <a:lnTo>
                    <a:pt x="537" y="5584"/>
                  </a:lnTo>
                  <a:lnTo>
                    <a:pt x="811" y="5584"/>
                  </a:lnTo>
                  <a:lnTo>
                    <a:pt x="787" y="4572"/>
                  </a:lnTo>
                  <a:cubicBezTo>
                    <a:pt x="1096" y="4525"/>
                    <a:pt x="1334" y="4251"/>
                    <a:pt x="1334" y="3917"/>
                  </a:cubicBezTo>
                  <a:cubicBezTo>
                    <a:pt x="1334" y="3584"/>
                    <a:pt x="1084" y="3298"/>
                    <a:pt x="763" y="3262"/>
                  </a:cubicBezTo>
                  <a:lnTo>
                    <a:pt x="6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955030" y="2543892"/>
              <a:ext cx="93658" cy="94176"/>
            </a:xfrm>
            <a:custGeom>
              <a:avLst/>
              <a:gdLst/>
              <a:ahLst/>
              <a:cxnLst/>
              <a:rect l="l" t="t" r="r" b="b"/>
              <a:pathLst>
                <a:path w="2168" h="2180" extrusionOk="0">
                  <a:moveTo>
                    <a:pt x="48" y="1"/>
                  </a:moveTo>
                  <a:cubicBezTo>
                    <a:pt x="24" y="203"/>
                    <a:pt x="0" y="394"/>
                    <a:pt x="0" y="596"/>
                  </a:cubicBezTo>
                  <a:cubicBezTo>
                    <a:pt x="0" y="1168"/>
                    <a:pt x="131" y="1704"/>
                    <a:pt x="369" y="2180"/>
                  </a:cubicBezTo>
                  <a:lnTo>
                    <a:pt x="2167" y="2180"/>
                  </a:lnTo>
                  <a:cubicBezTo>
                    <a:pt x="1738" y="1787"/>
                    <a:pt x="1477" y="1227"/>
                    <a:pt x="1477" y="596"/>
                  </a:cubicBezTo>
                  <a:cubicBezTo>
                    <a:pt x="1477" y="394"/>
                    <a:pt x="1500" y="19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54250" y="3954125"/>
              <a:ext cx="541998" cy="541998"/>
            </a:xfrm>
            <a:custGeom>
              <a:avLst/>
              <a:gdLst/>
              <a:ahLst/>
              <a:cxnLst/>
              <a:rect l="l" t="t" r="r" b="b"/>
              <a:pathLst>
                <a:path w="7395" h="7395" extrusionOk="0">
                  <a:moveTo>
                    <a:pt x="3680" y="1370"/>
                  </a:moveTo>
                  <a:cubicBezTo>
                    <a:pt x="4037" y="1370"/>
                    <a:pt x="4323" y="1656"/>
                    <a:pt x="4323" y="2001"/>
                  </a:cubicBezTo>
                  <a:cubicBezTo>
                    <a:pt x="4323" y="2358"/>
                    <a:pt x="4037" y="2644"/>
                    <a:pt x="3680" y="2644"/>
                  </a:cubicBezTo>
                  <a:cubicBezTo>
                    <a:pt x="3335" y="2644"/>
                    <a:pt x="3049" y="2358"/>
                    <a:pt x="3049" y="2001"/>
                  </a:cubicBezTo>
                  <a:cubicBezTo>
                    <a:pt x="3049" y="1656"/>
                    <a:pt x="3335" y="1370"/>
                    <a:pt x="3680" y="1370"/>
                  </a:cubicBezTo>
                  <a:close/>
                  <a:moveTo>
                    <a:pt x="1918" y="3132"/>
                  </a:moveTo>
                  <a:cubicBezTo>
                    <a:pt x="2275" y="3132"/>
                    <a:pt x="2561" y="3418"/>
                    <a:pt x="2561" y="3775"/>
                  </a:cubicBezTo>
                  <a:cubicBezTo>
                    <a:pt x="2561" y="4120"/>
                    <a:pt x="2275" y="4406"/>
                    <a:pt x="1918" y="4406"/>
                  </a:cubicBezTo>
                  <a:cubicBezTo>
                    <a:pt x="1572" y="4406"/>
                    <a:pt x="1287" y="4120"/>
                    <a:pt x="1287" y="3775"/>
                  </a:cubicBezTo>
                  <a:cubicBezTo>
                    <a:pt x="1287" y="3418"/>
                    <a:pt x="1572" y="3132"/>
                    <a:pt x="1918" y="3132"/>
                  </a:cubicBezTo>
                  <a:close/>
                  <a:moveTo>
                    <a:pt x="3692" y="3132"/>
                  </a:moveTo>
                  <a:cubicBezTo>
                    <a:pt x="4049" y="3132"/>
                    <a:pt x="4335" y="3418"/>
                    <a:pt x="4335" y="3775"/>
                  </a:cubicBezTo>
                  <a:cubicBezTo>
                    <a:pt x="4335" y="4120"/>
                    <a:pt x="4049" y="4406"/>
                    <a:pt x="3692" y="4406"/>
                  </a:cubicBezTo>
                  <a:cubicBezTo>
                    <a:pt x="3346" y="4406"/>
                    <a:pt x="3061" y="4120"/>
                    <a:pt x="3061" y="3775"/>
                  </a:cubicBezTo>
                  <a:cubicBezTo>
                    <a:pt x="3061" y="3418"/>
                    <a:pt x="3346" y="3132"/>
                    <a:pt x="3692" y="3132"/>
                  </a:cubicBezTo>
                  <a:close/>
                  <a:moveTo>
                    <a:pt x="5454" y="3132"/>
                  </a:moveTo>
                  <a:cubicBezTo>
                    <a:pt x="5799" y="3132"/>
                    <a:pt x="6085" y="3418"/>
                    <a:pt x="6085" y="3775"/>
                  </a:cubicBezTo>
                  <a:cubicBezTo>
                    <a:pt x="6085" y="4120"/>
                    <a:pt x="5799" y="4406"/>
                    <a:pt x="5454" y="4406"/>
                  </a:cubicBezTo>
                  <a:cubicBezTo>
                    <a:pt x="5097" y="4406"/>
                    <a:pt x="4811" y="4120"/>
                    <a:pt x="4811" y="3775"/>
                  </a:cubicBezTo>
                  <a:cubicBezTo>
                    <a:pt x="4811" y="3418"/>
                    <a:pt x="5097" y="3132"/>
                    <a:pt x="5454" y="3132"/>
                  </a:cubicBezTo>
                  <a:close/>
                  <a:moveTo>
                    <a:pt x="3680" y="4894"/>
                  </a:moveTo>
                  <a:cubicBezTo>
                    <a:pt x="4037" y="4894"/>
                    <a:pt x="4323" y="5180"/>
                    <a:pt x="4323" y="5537"/>
                  </a:cubicBezTo>
                  <a:cubicBezTo>
                    <a:pt x="4323" y="5883"/>
                    <a:pt x="4037" y="6168"/>
                    <a:pt x="3680" y="6168"/>
                  </a:cubicBezTo>
                  <a:cubicBezTo>
                    <a:pt x="3335" y="6168"/>
                    <a:pt x="3049" y="5883"/>
                    <a:pt x="3049" y="5537"/>
                  </a:cubicBezTo>
                  <a:cubicBezTo>
                    <a:pt x="3049" y="5180"/>
                    <a:pt x="3335" y="4894"/>
                    <a:pt x="3680" y="4894"/>
                  </a:cubicBezTo>
                  <a:close/>
                  <a:moveTo>
                    <a:pt x="3537" y="1"/>
                  </a:moveTo>
                  <a:cubicBezTo>
                    <a:pt x="3442" y="1"/>
                    <a:pt x="3370" y="84"/>
                    <a:pt x="3370" y="179"/>
                  </a:cubicBezTo>
                  <a:lnTo>
                    <a:pt x="3370" y="453"/>
                  </a:lnTo>
                  <a:cubicBezTo>
                    <a:pt x="3370" y="465"/>
                    <a:pt x="3370" y="477"/>
                    <a:pt x="3370" y="501"/>
                  </a:cubicBezTo>
                  <a:cubicBezTo>
                    <a:pt x="3168" y="513"/>
                    <a:pt x="2965" y="560"/>
                    <a:pt x="2763" y="620"/>
                  </a:cubicBezTo>
                  <a:cubicBezTo>
                    <a:pt x="2763" y="596"/>
                    <a:pt x="2763" y="584"/>
                    <a:pt x="2751" y="572"/>
                  </a:cubicBezTo>
                  <a:lnTo>
                    <a:pt x="2644" y="322"/>
                  </a:lnTo>
                  <a:cubicBezTo>
                    <a:pt x="2617" y="251"/>
                    <a:pt x="2558" y="213"/>
                    <a:pt x="2490" y="213"/>
                  </a:cubicBezTo>
                  <a:cubicBezTo>
                    <a:pt x="2466" y="213"/>
                    <a:pt x="2442" y="218"/>
                    <a:pt x="2418" y="227"/>
                  </a:cubicBezTo>
                  <a:lnTo>
                    <a:pt x="2132" y="346"/>
                  </a:lnTo>
                  <a:cubicBezTo>
                    <a:pt x="2049" y="382"/>
                    <a:pt x="2001" y="489"/>
                    <a:pt x="2037" y="572"/>
                  </a:cubicBezTo>
                  <a:lnTo>
                    <a:pt x="2144" y="822"/>
                  </a:lnTo>
                  <a:cubicBezTo>
                    <a:pt x="2156" y="834"/>
                    <a:pt x="2156" y="846"/>
                    <a:pt x="2168" y="858"/>
                  </a:cubicBezTo>
                  <a:cubicBezTo>
                    <a:pt x="1989" y="953"/>
                    <a:pt x="1811" y="1072"/>
                    <a:pt x="1656" y="1203"/>
                  </a:cubicBezTo>
                  <a:cubicBezTo>
                    <a:pt x="1644" y="1191"/>
                    <a:pt x="1644" y="1180"/>
                    <a:pt x="1632" y="1168"/>
                  </a:cubicBezTo>
                  <a:lnTo>
                    <a:pt x="1441" y="977"/>
                  </a:lnTo>
                  <a:cubicBezTo>
                    <a:pt x="1406" y="941"/>
                    <a:pt x="1361" y="924"/>
                    <a:pt x="1316" y="924"/>
                  </a:cubicBezTo>
                  <a:cubicBezTo>
                    <a:pt x="1272" y="924"/>
                    <a:pt x="1227" y="941"/>
                    <a:pt x="1191" y="977"/>
                  </a:cubicBezTo>
                  <a:lnTo>
                    <a:pt x="977" y="1203"/>
                  </a:lnTo>
                  <a:cubicBezTo>
                    <a:pt x="906" y="1263"/>
                    <a:pt x="906" y="1370"/>
                    <a:pt x="977" y="1442"/>
                  </a:cubicBezTo>
                  <a:lnTo>
                    <a:pt x="1168" y="1632"/>
                  </a:lnTo>
                  <a:cubicBezTo>
                    <a:pt x="1179" y="1644"/>
                    <a:pt x="1179" y="1656"/>
                    <a:pt x="1191" y="1656"/>
                  </a:cubicBezTo>
                  <a:cubicBezTo>
                    <a:pt x="1060" y="1811"/>
                    <a:pt x="953" y="1977"/>
                    <a:pt x="858" y="2156"/>
                  </a:cubicBezTo>
                  <a:cubicBezTo>
                    <a:pt x="846" y="2156"/>
                    <a:pt x="834" y="2144"/>
                    <a:pt x="834" y="2144"/>
                  </a:cubicBezTo>
                  <a:lnTo>
                    <a:pt x="572" y="2037"/>
                  </a:lnTo>
                  <a:cubicBezTo>
                    <a:pt x="551" y="2028"/>
                    <a:pt x="528" y="2023"/>
                    <a:pt x="505" y="2023"/>
                  </a:cubicBezTo>
                  <a:cubicBezTo>
                    <a:pt x="439" y="2023"/>
                    <a:pt x="373" y="2061"/>
                    <a:pt x="346" y="2132"/>
                  </a:cubicBezTo>
                  <a:lnTo>
                    <a:pt x="227" y="2418"/>
                  </a:lnTo>
                  <a:cubicBezTo>
                    <a:pt x="191" y="2501"/>
                    <a:pt x="227" y="2608"/>
                    <a:pt x="322" y="2644"/>
                  </a:cubicBezTo>
                  <a:lnTo>
                    <a:pt x="572" y="2751"/>
                  </a:lnTo>
                  <a:lnTo>
                    <a:pt x="596" y="2751"/>
                  </a:lnTo>
                  <a:cubicBezTo>
                    <a:pt x="537" y="2954"/>
                    <a:pt x="489" y="3168"/>
                    <a:pt x="465" y="3370"/>
                  </a:cubicBezTo>
                  <a:lnTo>
                    <a:pt x="167" y="3370"/>
                  </a:lnTo>
                  <a:cubicBezTo>
                    <a:pt x="72" y="3370"/>
                    <a:pt x="1" y="3454"/>
                    <a:pt x="1" y="3549"/>
                  </a:cubicBezTo>
                  <a:lnTo>
                    <a:pt x="1" y="3858"/>
                  </a:lnTo>
                  <a:cubicBezTo>
                    <a:pt x="1" y="3954"/>
                    <a:pt x="72" y="4037"/>
                    <a:pt x="167" y="4037"/>
                  </a:cubicBezTo>
                  <a:lnTo>
                    <a:pt x="453" y="4037"/>
                  </a:lnTo>
                  <a:cubicBezTo>
                    <a:pt x="453" y="4037"/>
                    <a:pt x="465" y="4025"/>
                    <a:pt x="465" y="4025"/>
                  </a:cubicBezTo>
                  <a:cubicBezTo>
                    <a:pt x="489" y="4204"/>
                    <a:pt x="525" y="4382"/>
                    <a:pt x="560" y="4549"/>
                  </a:cubicBezTo>
                  <a:lnTo>
                    <a:pt x="548" y="4549"/>
                  </a:lnTo>
                  <a:lnTo>
                    <a:pt x="287" y="4656"/>
                  </a:lnTo>
                  <a:cubicBezTo>
                    <a:pt x="203" y="4692"/>
                    <a:pt x="156" y="4787"/>
                    <a:pt x="191" y="4871"/>
                  </a:cubicBezTo>
                  <a:lnTo>
                    <a:pt x="298" y="5168"/>
                  </a:lnTo>
                  <a:cubicBezTo>
                    <a:pt x="326" y="5232"/>
                    <a:pt x="389" y="5275"/>
                    <a:pt x="460" y="5275"/>
                  </a:cubicBezTo>
                  <a:cubicBezTo>
                    <a:pt x="481" y="5275"/>
                    <a:pt x="503" y="5272"/>
                    <a:pt x="525" y="5263"/>
                  </a:cubicBezTo>
                  <a:lnTo>
                    <a:pt x="775" y="5168"/>
                  </a:lnTo>
                  <a:cubicBezTo>
                    <a:pt x="787" y="5168"/>
                    <a:pt x="787" y="5168"/>
                    <a:pt x="798" y="5156"/>
                  </a:cubicBezTo>
                  <a:cubicBezTo>
                    <a:pt x="906" y="5371"/>
                    <a:pt x="1037" y="5573"/>
                    <a:pt x="1179" y="5752"/>
                  </a:cubicBezTo>
                  <a:cubicBezTo>
                    <a:pt x="1179" y="5763"/>
                    <a:pt x="1168" y="5763"/>
                    <a:pt x="1168" y="5763"/>
                  </a:cubicBezTo>
                  <a:lnTo>
                    <a:pt x="977" y="5966"/>
                  </a:lnTo>
                  <a:cubicBezTo>
                    <a:pt x="906" y="6025"/>
                    <a:pt x="906" y="6144"/>
                    <a:pt x="977" y="6204"/>
                  </a:cubicBezTo>
                  <a:lnTo>
                    <a:pt x="1191" y="6430"/>
                  </a:lnTo>
                  <a:cubicBezTo>
                    <a:pt x="1227" y="6460"/>
                    <a:pt x="1272" y="6475"/>
                    <a:pt x="1316" y="6475"/>
                  </a:cubicBezTo>
                  <a:cubicBezTo>
                    <a:pt x="1361" y="6475"/>
                    <a:pt x="1406" y="6460"/>
                    <a:pt x="1441" y="6430"/>
                  </a:cubicBezTo>
                  <a:lnTo>
                    <a:pt x="1632" y="6228"/>
                  </a:lnTo>
                  <a:cubicBezTo>
                    <a:pt x="1644" y="6228"/>
                    <a:pt x="1644" y="6228"/>
                    <a:pt x="1644" y="6216"/>
                  </a:cubicBezTo>
                  <a:cubicBezTo>
                    <a:pt x="1787" y="6335"/>
                    <a:pt x="1941" y="6430"/>
                    <a:pt x="2096" y="6525"/>
                  </a:cubicBezTo>
                  <a:cubicBezTo>
                    <a:pt x="2096" y="6525"/>
                    <a:pt x="2084" y="6537"/>
                    <a:pt x="2084" y="6537"/>
                  </a:cubicBezTo>
                  <a:lnTo>
                    <a:pt x="1977" y="6799"/>
                  </a:lnTo>
                  <a:cubicBezTo>
                    <a:pt x="1930" y="6883"/>
                    <a:pt x="1977" y="6978"/>
                    <a:pt x="2061" y="7026"/>
                  </a:cubicBezTo>
                  <a:lnTo>
                    <a:pt x="2346" y="7145"/>
                  </a:lnTo>
                  <a:cubicBezTo>
                    <a:pt x="2368" y="7154"/>
                    <a:pt x="2391" y="7158"/>
                    <a:pt x="2415" y="7158"/>
                  </a:cubicBezTo>
                  <a:cubicBezTo>
                    <a:pt x="2481" y="7158"/>
                    <a:pt x="2546" y="7123"/>
                    <a:pt x="2573" y="7061"/>
                  </a:cubicBezTo>
                  <a:lnTo>
                    <a:pt x="2680" y="6811"/>
                  </a:lnTo>
                  <a:cubicBezTo>
                    <a:pt x="2692" y="6799"/>
                    <a:pt x="2692" y="6799"/>
                    <a:pt x="2692" y="6787"/>
                  </a:cubicBezTo>
                  <a:cubicBezTo>
                    <a:pt x="2906" y="6859"/>
                    <a:pt x="3132" y="6906"/>
                    <a:pt x="3370" y="6930"/>
                  </a:cubicBezTo>
                  <a:cubicBezTo>
                    <a:pt x="3370" y="6930"/>
                    <a:pt x="3370" y="6942"/>
                    <a:pt x="3370" y="6954"/>
                  </a:cubicBezTo>
                  <a:lnTo>
                    <a:pt x="3370" y="7228"/>
                  </a:lnTo>
                  <a:cubicBezTo>
                    <a:pt x="3370" y="7323"/>
                    <a:pt x="3442" y="7395"/>
                    <a:pt x="3537" y="7395"/>
                  </a:cubicBezTo>
                  <a:lnTo>
                    <a:pt x="3858" y="7395"/>
                  </a:lnTo>
                  <a:cubicBezTo>
                    <a:pt x="3954" y="7395"/>
                    <a:pt x="4025" y="7323"/>
                    <a:pt x="4025" y="7228"/>
                  </a:cubicBezTo>
                  <a:lnTo>
                    <a:pt x="4025" y="6954"/>
                  </a:lnTo>
                  <a:cubicBezTo>
                    <a:pt x="4025" y="6942"/>
                    <a:pt x="4025" y="6930"/>
                    <a:pt x="4025" y="6930"/>
                  </a:cubicBezTo>
                  <a:cubicBezTo>
                    <a:pt x="4239" y="6906"/>
                    <a:pt x="4442" y="6859"/>
                    <a:pt x="4632" y="6799"/>
                  </a:cubicBezTo>
                  <a:cubicBezTo>
                    <a:pt x="4632" y="6811"/>
                    <a:pt x="4644" y="6823"/>
                    <a:pt x="4644" y="6835"/>
                  </a:cubicBezTo>
                  <a:lnTo>
                    <a:pt x="4751" y="7085"/>
                  </a:lnTo>
                  <a:cubicBezTo>
                    <a:pt x="4779" y="7149"/>
                    <a:pt x="4842" y="7192"/>
                    <a:pt x="4913" y="7192"/>
                  </a:cubicBezTo>
                  <a:cubicBezTo>
                    <a:pt x="4934" y="7192"/>
                    <a:pt x="4956" y="7189"/>
                    <a:pt x="4978" y="7180"/>
                  </a:cubicBezTo>
                  <a:lnTo>
                    <a:pt x="5263" y="7061"/>
                  </a:lnTo>
                  <a:cubicBezTo>
                    <a:pt x="5347" y="7026"/>
                    <a:pt x="5394" y="6918"/>
                    <a:pt x="5359" y="6835"/>
                  </a:cubicBezTo>
                  <a:lnTo>
                    <a:pt x="5251" y="6573"/>
                  </a:lnTo>
                  <a:cubicBezTo>
                    <a:pt x="5251" y="6561"/>
                    <a:pt x="5240" y="6561"/>
                    <a:pt x="5240" y="6549"/>
                  </a:cubicBezTo>
                  <a:cubicBezTo>
                    <a:pt x="5418" y="6454"/>
                    <a:pt x="5585" y="6335"/>
                    <a:pt x="5740" y="6204"/>
                  </a:cubicBezTo>
                  <a:cubicBezTo>
                    <a:pt x="5751" y="6216"/>
                    <a:pt x="5751" y="6228"/>
                    <a:pt x="5763" y="6228"/>
                  </a:cubicBezTo>
                  <a:lnTo>
                    <a:pt x="5954" y="6430"/>
                  </a:lnTo>
                  <a:cubicBezTo>
                    <a:pt x="5990" y="6460"/>
                    <a:pt x="6034" y="6475"/>
                    <a:pt x="6079" y="6475"/>
                  </a:cubicBezTo>
                  <a:cubicBezTo>
                    <a:pt x="6124" y="6475"/>
                    <a:pt x="6168" y="6460"/>
                    <a:pt x="6204" y="6430"/>
                  </a:cubicBezTo>
                  <a:lnTo>
                    <a:pt x="6430" y="6204"/>
                  </a:lnTo>
                  <a:cubicBezTo>
                    <a:pt x="6490" y="6144"/>
                    <a:pt x="6490" y="6025"/>
                    <a:pt x="6430" y="5966"/>
                  </a:cubicBezTo>
                  <a:lnTo>
                    <a:pt x="6228" y="5763"/>
                  </a:lnTo>
                  <a:cubicBezTo>
                    <a:pt x="6216" y="5763"/>
                    <a:pt x="6204" y="5752"/>
                    <a:pt x="6192" y="5740"/>
                  </a:cubicBezTo>
                  <a:cubicBezTo>
                    <a:pt x="6323" y="5585"/>
                    <a:pt x="6430" y="5418"/>
                    <a:pt x="6525" y="5240"/>
                  </a:cubicBezTo>
                  <a:cubicBezTo>
                    <a:pt x="6537" y="5252"/>
                    <a:pt x="6549" y="5252"/>
                    <a:pt x="6573" y="5263"/>
                  </a:cubicBezTo>
                  <a:lnTo>
                    <a:pt x="6823" y="5371"/>
                  </a:lnTo>
                  <a:cubicBezTo>
                    <a:pt x="6844" y="5380"/>
                    <a:pt x="6867" y="5384"/>
                    <a:pt x="6890" y="5384"/>
                  </a:cubicBezTo>
                  <a:cubicBezTo>
                    <a:pt x="6956" y="5384"/>
                    <a:pt x="7023" y="5346"/>
                    <a:pt x="7049" y="5275"/>
                  </a:cubicBezTo>
                  <a:lnTo>
                    <a:pt x="7168" y="4990"/>
                  </a:lnTo>
                  <a:cubicBezTo>
                    <a:pt x="7204" y="4906"/>
                    <a:pt x="7168" y="4799"/>
                    <a:pt x="7073" y="4763"/>
                  </a:cubicBezTo>
                  <a:lnTo>
                    <a:pt x="6823" y="4656"/>
                  </a:lnTo>
                  <a:cubicBezTo>
                    <a:pt x="6811" y="4656"/>
                    <a:pt x="6787" y="4644"/>
                    <a:pt x="6775" y="4644"/>
                  </a:cubicBezTo>
                  <a:cubicBezTo>
                    <a:pt x="6835" y="4442"/>
                    <a:pt x="6883" y="4239"/>
                    <a:pt x="6894" y="4025"/>
                  </a:cubicBezTo>
                  <a:lnTo>
                    <a:pt x="7228" y="4025"/>
                  </a:lnTo>
                  <a:cubicBezTo>
                    <a:pt x="7323" y="4025"/>
                    <a:pt x="7395" y="3954"/>
                    <a:pt x="7395" y="3858"/>
                  </a:cubicBezTo>
                  <a:lnTo>
                    <a:pt x="7395" y="3549"/>
                  </a:lnTo>
                  <a:cubicBezTo>
                    <a:pt x="7395" y="3454"/>
                    <a:pt x="7323" y="3370"/>
                    <a:pt x="7228" y="3370"/>
                  </a:cubicBezTo>
                  <a:lnTo>
                    <a:pt x="6954" y="3370"/>
                  </a:lnTo>
                  <a:cubicBezTo>
                    <a:pt x="6930" y="3370"/>
                    <a:pt x="6918" y="3382"/>
                    <a:pt x="6894" y="3382"/>
                  </a:cubicBezTo>
                  <a:cubicBezTo>
                    <a:pt x="6883" y="3204"/>
                    <a:pt x="6847" y="3025"/>
                    <a:pt x="6799" y="2858"/>
                  </a:cubicBezTo>
                  <a:cubicBezTo>
                    <a:pt x="6823" y="2858"/>
                    <a:pt x="6835" y="2858"/>
                    <a:pt x="6847" y="2846"/>
                  </a:cubicBezTo>
                  <a:lnTo>
                    <a:pt x="7109" y="2751"/>
                  </a:lnTo>
                  <a:cubicBezTo>
                    <a:pt x="7204" y="2715"/>
                    <a:pt x="7240" y="2620"/>
                    <a:pt x="7204" y="2525"/>
                  </a:cubicBezTo>
                  <a:lnTo>
                    <a:pt x="7097" y="2239"/>
                  </a:lnTo>
                  <a:cubicBezTo>
                    <a:pt x="7068" y="2163"/>
                    <a:pt x="7002" y="2125"/>
                    <a:pt x="6927" y="2125"/>
                  </a:cubicBezTo>
                  <a:cubicBezTo>
                    <a:pt x="6909" y="2125"/>
                    <a:pt x="6890" y="2127"/>
                    <a:pt x="6871" y="2132"/>
                  </a:cubicBezTo>
                  <a:lnTo>
                    <a:pt x="6621" y="2239"/>
                  </a:lnTo>
                  <a:cubicBezTo>
                    <a:pt x="6597" y="2239"/>
                    <a:pt x="6585" y="2251"/>
                    <a:pt x="6573" y="2263"/>
                  </a:cubicBezTo>
                  <a:cubicBezTo>
                    <a:pt x="6466" y="2049"/>
                    <a:pt x="6335" y="1846"/>
                    <a:pt x="6180" y="1668"/>
                  </a:cubicBezTo>
                  <a:cubicBezTo>
                    <a:pt x="6204" y="1656"/>
                    <a:pt x="6216" y="1644"/>
                    <a:pt x="6228" y="1632"/>
                  </a:cubicBezTo>
                  <a:lnTo>
                    <a:pt x="6430" y="1442"/>
                  </a:lnTo>
                  <a:cubicBezTo>
                    <a:pt x="6490" y="1370"/>
                    <a:pt x="6490" y="1263"/>
                    <a:pt x="6430" y="1203"/>
                  </a:cubicBezTo>
                  <a:lnTo>
                    <a:pt x="6204" y="977"/>
                  </a:lnTo>
                  <a:cubicBezTo>
                    <a:pt x="6168" y="941"/>
                    <a:pt x="6124" y="924"/>
                    <a:pt x="6079" y="924"/>
                  </a:cubicBezTo>
                  <a:cubicBezTo>
                    <a:pt x="6034" y="924"/>
                    <a:pt x="5990" y="941"/>
                    <a:pt x="5954" y="977"/>
                  </a:cubicBezTo>
                  <a:lnTo>
                    <a:pt x="5763" y="1168"/>
                  </a:lnTo>
                  <a:cubicBezTo>
                    <a:pt x="5751" y="1180"/>
                    <a:pt x="5740" y="1203"/>
                    <a:pt x="5740" y="1215"/>
                  </a:cubicBezTo>
                  <a:cubicBezTo>
                    <a:pt x="5597" y="1096"/>
                    <a:pt x="5442" y="1001"/>
                    <a:pt x="5287" y="906"/>
                  </a:cubicBezTo>
                  <a:cubicBezTo>
                    <a:pt x="5299" y="894"/>
                    <a:pt x="5311" y="882"/>
                    <a:pt x="5311" y="858"/>
                  </a:cubicBezTo>
                  <a:lnTo>
                    <a:pt x="5430" y="608"/>
                  </a:lnTo>
                  <a:cubicBezTo>
                    <a:pt x="5466" y="525"/>
                    <a:pt x="5430" y="418"/>
                    <a:pt x="5335" y="382"/>
                  </a:cubicBezTo>
                  <a:lnTo>
                    <a:pt x="5049" y="251"/>
                  </a:lnTo>
                  <a:cubicBezTo>
                    <a:pt x="5030" y="243"/>
                    <a:pt x="5010" y="239"/>
                    <a:pt x="4989" y="239"/>
                  </a:cubicBezTo>
                  <a:cubicBezTo>
                    <a:pt x="4920" y="239"/>
                    <a:pt x="4850" y="282"/>
                    <a:pt x="4823" y="346"/>
                  </a:cubicBezTo>
                  <a:lnTo>
                    <a:pt x="4716" y="596"/>
                  </a:lnTo>
                  <a:cubicBezTo>
                    <a:pt x="4704" y="608"/>
                    <a:pt x="4704" y="632"/>
                    <a:pt x="4704" y="644"/>
                  </a:cubicBezTo>
                  <a:cubicBezTo>
                    <a:pt x="4478" y="572"/>
                    <a:pt x="4251" y="525"/>
                    <a:pt x="4025" y="501"/>
                  </a:cubicBezTo>
                  <a:cubicBezTo>
                    <a:pt x="4025" y="489"/>
                    <a:pt x="4025" y="465"/>
                    <a:pt x="4025" y="453"/>
                  </a:cubicBezTo>
                  <a:lnTo>
                    <a:pt x="4025" y="179"/>
                  </a:lnTo>
                  <a:cubicBezTo>
                    <a:pt x="4025" y="84"/>
                    <a:pt x="3954"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1122711" y="3753467"/>
              <a:ext cx="122493" cy="1390028"/>
            </a:xfrm>
            <a:custGeom>
              <a:avLst/>
              <a:gdLst/>
              <a:ahLst/>
              <a:cxnLst/>
              <a:rect l="l" t="t" r="r" b="b"/>
              <a:pathLst>
                <a:path w="2835" h="32171" extrusionOk="0">
                  <a:moveTo>
                    <a:pt x="1" y="0"/>
                  </a:moveTo>
                  <a:lnTo>
                    <a:pt x="1" y="32171"/>
                  </a:lnTo>
                  <a:lnTo>
                    <a:pt x="2835" y="32171"/>
                  </a:lnTo>
                  <a:lnTo>
                    <a:pt x="2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 y="3428325"/>
              <a:ext cx="1011199" cy="122522"/>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877336" y="3420121"/>
              <a:ext cx="377115" cy="498528"/>
            </a:xfrm>
            <a:custGeom>
              <a:avLst/>
              <a:gdLst/>
              <a:ahLst/>
              <a:cxnLst/>
              <a:rect l="l" t="t" r="r" b="b"/>
              <a:pathLst>
                <a:path w="8728" h="11538" extrusionOk="0">
                  <a:moveTo>
                    <a:pt x="1" y="0"/>
                  </a:moveTo>
                  <a:lnTo>
                    <a:pt x="1" y="3274"/>
                  </a:lnTo>
                  <a:lnTo>
                    <a:pt x="1275" y="3274"/>
                  </a:lnTo>
                  <a:cubicBezTo>
                    <a:pt x="5215" y="3274"/>
                    <a:pt x="5454" y="5001"/>
                    <a:pt x="5454" y="8954"/>
                  </a:cubicBezTo>
                  <a:lnTo>
                    <a:pt x="5454" y="11537"/>
                  </a:lnTo>
                  <a:lnTo>
                    <a:pt x="8728" y="11537"/>
                  </a:lnTo>
                  <a:lnTo>
                    <a:pt x="8728" y="8954"/>
                  </a:lnTo>
                  <a:cubicBezTo>
                    <a:pt x="8728" y="3191"/>
                    <a:pt x="7025" y="0"/>
                    <a:pt x="1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843375" y="3360408"/>
              <a:ext cx="71033" cy="265510"/>
            </a:xfrm>
            <a:custGeom>
              <a:avLst/>
              <a:gdLst/>
              <a:ahLst/>
              <a:cxnLst/>
              <a:rect l="l" t="t" r="r" b="b"/>
              <a:pathLst>
                <a:path w="1644" h="6145" extrusionOk="0">
                  <a:moveTo>
                    <a:pt x="822" y="1"/>
                  </a:moveTo>
                  <a:cubicBezTo>
                    <a:pt x="358" y="1"/>
                    <a:pt x="1" y="370"/>
                    <a:pt x="1" y="822"/>
                  </a:cubicBezTo>
                  <a:lnTo>
                    <a:pt x="1" y="5335"/>
                  </a:lnTo>
                  <a:cubicBezTo>
                    <a:pt x="1" y="5787"/>
                    <a:pt x="358" y="6145"/>
                    <a:pt x="822" y="6145"/>
                  </a:cubicBezTo>
                  <a:cubicBezTo>
                    <a:pt x="1275" y="6145"/>
                    <a:pt x="1644" y="5787"/>
                    <a:pt x="1644" y="5335"/>
                  </a:cubicBezTo>
                  <a:lnTo>
                    <a:pt x="1644" y="822"/>
                  </a:lnTo>
                  <a:cubicBezTo>
                    <a:pt x="1644" y="370"/>
                    <a:pt x="1275"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054832" y="3883089"/>
              <a:ext cx="265467" cy="71033"/>
            </a:xfrm>
            <a:custGeom>
              <a:avLst/>
              <a:gdLst/>
              <a:ahLst/>
              <a:cxnLst/>
              <a:rect l="l" t="t" r="r" b="b"/>
              <a:pathLst>
                <a:path w="6144" h="1644" extrusionOk="0">
                  <a:moveTo>
                    <a:pt x="822" y="1"/>
                  </a:moveTo>
                  <a:cubicBezTo>
                    <a:pt x="369" y="1"/>
                    <a:pt x="0" y="370"/>
                    <a:pt x="0" y="822"/>
                  </a:cubicBezTo>
                  <a:cubicBezTo>
                    <a:pt x="0" y="1275"/>
                    <a:pt x="369" y="1644"/>
                    <a:pt x="822" y="1644"/>
                  </a:cubicBezTo>
                  <a:lnTo>
                    <a:pt x="5322" y="1644"/>
                  </a:lnTo>
                  <a:cubicBezTo>
                    <a:pt x="5787" y="1644"/>
                    <a:pt x="6144" y="1275"/>
                    <a:pt x="6144" y="822"/>
                  </a:cubicBezTo>
                  <a:cubicBezTo>
                    <a:pt x="6144" y="370"/>
                    <a:pt x="5787" y="1"/>
                    <a:pt x="5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146"/>
        <p:cNvGrpSpPr/>
        <p:nvPr/>
      </p:nvGrpSpPr>
      <p:grpSpPr>
        <a:xfrm>
          <a:off x="0" y="0"/>
          <a:ext cx="0" cy="0"/>
          <a:chOff x="0" y="0"/>
          <a:chExt cx="0" cy="0"/>
        </a:xfrm>
      </p:grpSpPr>
      <p:sp>
        <p:nvSpPr>
          <p:cNvPr id="147" name="Google Shape;147;p8"/>
          <p:cNvSpPr txBox="1">
            <a:spLocks noGrp="1"/>
          </p:cNvSpPr>
          <p:nvPr>
            <p:ph type="title"/>
          </p:nvPr>
        </p:nvSpPr>
        <p:spPr>
          <a:xfrm>
            <a:off x="4358325" y="537550"/>
            <a:ext cx="3446400" cy="4068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chemeClr val="accent1"/>
              </a:buClr>
              <a:buSzPts val="5000"/>
              <a:buNone/>
              <a:defRPr sz="5000">
                <a:solidFill>
                  <a:schemeClr val="accent1"/>
                </a:solidFill>
              </a:defRPr>
            </a:lvl1pPr>
            <a:lvl2pPr lvl="1">
              <a:lnSpc>
                <a:spcPct val="80000"/>
              </a:lnSpc>
              <a:spcBef>
                <a:spcPts val="0"/>
              </a:spcBef>
              <a:spcAft>
                <a:spcPts val="0"/>
              </a:spcAft>
              <a:buClr>
                <a:schemeClr val="accent1"/>
              </a:buClr>
              <a:buSzPts val="5000"/>
              <a:buNone/>
              <a:defRPr sz="5000">
                <a:solidFill>
                  <a:schemeClr val="accent1"/>
                </a:solidFill>
              </a:defRPr>
            </a:lvl2pPr>
            <a:lvl3pPr lvl="2">
              <a:lnSpc>
                <a:spcPct val="80000"/>
              </a:lnSpc>
              <a:spcBef>
                <a:spcPts val="0"/>
              </a:spcBef>
              <a:spcAft>
                <a:spcPts val="0"/>
              </a:spcAft>
              <a:buClr>
                <a:schemeClr val="accent1"/>
              </a:buClr>
              <a:buSzPts val="5000"/>
              <a:buNone/>
              <a:defRPr sz="5000">
                <a:solidFill>
                  <a:schemeClr val="accent1"/>
                </a:solidFill>
              </a:defRPr>
            </a:lvl3pPr>
            <a:lvl4pPr lvl="3">
              <a:lnSpc>
                <a:spcPct val="80000"/>
              </a:lnSpc>
              <a:spcBef>
                <a:spcPts val="0"/>
              </a:spcBef>
              <a:spcAft>
                <a:spcPts val="0"/>
              </a:spcAft>
              <a:buClr>
                <a:schemeClr val="accent1"/>
              </a:buClr>
              <a:buSzPts val="5000"/>
              <a:buNone/>
              <a:defRPr sz="5000">
                <a:solidFill>
                  <a:schemeClr val="accent1"/>
                </a:solidFill>
              </a:defRPr>
            </a:lvl4pPr>
            <a:lvl5pPr lvl="4">
              <a:lnSpc>
                <a:spcPct val="80000"/>
              </a:lnSpc>
              <a:spcBef>
                <a:spcPts val="0"/>
              </a:spcBef>
              <a:spcAft>
                <a:spcPts val="0"/>
              </a:spcAft>
              <a:buClr>
                <a:schemeClr val="accent1"/>
              </a:buClr>
              <a:buSzPts val="5000"/>
              <a:buNone/>
              <a:defRPr sz="5000">
                <a:solidFill>
                  <a:schemeClr val="accent1"/>
                </a:solidFill>
              </a:defRPr>
            </a:lvl5pPr>
            <a:lvl6pPr lvl="5">
              <a:lnSpc>
                <a:spcPct val="80000"/>
              </a:lnSpc>
              <a:spcBef>
                <a:spcPts val="0"/>
              </a:spcBef>
              <a:spcAft>
                <a:spcPts val="0"/>
              </a:spcAft>
              <a:buClr>
                <a:schemeClr val="accent1"/>
              </a:buClr>
              <a:buSzPts val="5000"/>
              <a:buNone/>
              <a:defRPr sz="5000">
                <a:solidFill>
                  <a:schemeClr val="accent1"/>
                </a:solidFill>
              </a:defRPr>
            </a:lvl6pPr>
            <a:lvl7pPr lvl="6">
              <a:lnSpc>
                <a:spcPct val="80000"/>
              </a:lnSpc>
              <a:spcBef>
                <a:spcPts val="0"/>
              </a:spcBef>
              <a:spcAft>
                <a:spcPts val="0"/>
              </a:spcAft>
              <a:buClr>
                <a:schemeClr val="accent1"/>
              </a:buClr>
              <a:buSzPts val="5000"/>
              <a:buNone/>
              <a:defRPr sz="5000">
                <a:solidFill>
                  <a:schemeClr val="accent1"/>
                </a:solidFill>
              </a:defRPr>
            </a:lvl7pPr>
            <a:lvl8pPr lvl="7">
              <a:lnSpc>
                <a:spcPct val="80000"/>
              </a:lnSpc>
              <a:spcBef>
                <a:spcPts val="0"/>
              </a:spcBef>
              <a:spcAft>
                <a:spcPts val="0"/>
              </a:spcAft>
              <a:buClr>
                <a:schemeClr val="accent1"/>
              </a:buClr>
              <a:buSzPts val="5000"/>
              <a:buNone/>
              <a:defRPr sz="5000">
                <a:solidFill>
                  <a:schemeClr val="accent1"/>
                </a:solidFill>
              </a:defRPr>
            </a:lvl8pPr>
            <a:lvl9pPr lvl="8">
              <a:lnSpc>
                <a:spcPct val="80000"/>
              </a:lnSpc>
              <a:spcBef>
                <a:spcPts val="0"/>
              </a:spcBef>
              <a:spcAft>
                <a:spcPts val="0"/>
              </a:spcAft>
              <a:buClr>
                <a:schemeClr val="accent1"/>
              </a:buClr>
              <a:buSzPts val="5000"/>
              <a:buNone/>
              <a:defRPr sz="5000">
                <a:solidFill>
                  <a:schemeClr val="accent1"/>
                </a:solidFill>
              </a:defRPr>
            </a:lvl9pPr>
          </a:lstStyle>
          <a:p>
            <a:endParaRPr/>
          </a:p>
        </p:txBody>
      </p:sp>
      <p:grpSp>
        <p:nvGrpSpPr>
          <p:cNvPr id="148" name="Google Shape;148;p8"/>
          <p:cNvGrpSpPr/>
          <p:nvPr/>
        </p:nvGrpSpPr>
        <p:grpSpPr>
          <a:xfrm>
            <a:off x="304790" y="228612"/>
            <a:ext cx="1857769" cy="2244059"/>
            <a:chOff x="228590" y="229012"/>
            <a:chExt cx="1857769" cy="2244059"/>
          </a:xfrm>
        </p:grpSpPr>
        <p:sp>
          <p:nvSpPr>
            <p:cNvPr id="149" name="Google Shape;149;p8"/>
            <p:cNvSpPr/>
            <p:nvPr/>
          </p:nvSpPr>
          <p:spPr>
            <a:xfrm>
              <a:off x="1051651" y="1438400"/>
              <a:ext cx="1034708" cy="1034671"/>
            </a:xfrm>
            <a:custGeom>
              <a:avLst/>
              <a:gdLst/>
              <a:ahLst/>
              <a:cxnLst/>
              <a:rect l="l" t="t" r="r" b="b"/>
              <a:pathLst>
                <a:path w="7395" h="7395" extrusionOk="0">
                  <a:moveTo>
                    <a:pt x="3680" y="1370"/>
                  </a:moveTo>
                  <a:cubicBezTo>
                    <a:pt x="4037" y="1370"/>
                    <a:pt x="4323" y="1656"/>
                    <a:pt x="4323" y="2001"/>
                  </a:cubicBezTo>
                  <a:cubicBezTo>
                    <a:pt x="4323" y="2358"/>
                    <a:pt x="4037" y="2644"/>
                    <a:pt x="3680" y="2644"/>
                  </a:cubicBezTo>
                  <a:cubicBezTo>
                    <a:pt x="3335" y="2644"/>
                    <a:pt x="3049" y="2358"/>
                    <a:pt x="3049" y="2001"/>
                  </a:cubicBezTo>
                  <a:cubicBezTo>
                    <a:pt x="3049" y="1656"/>
                    <a:pt x="3335" y="1370"/>
                    <a:pt x="3680" y="1370"/>
                  </a:cubicBezTo>
                  <a:close/>
                  <a:moveTo>
                    <a:pt x="1918" y="3132"/>
                  </a:moveTo>
                  <a:cubicBezTo>
                    <a:pt x="2275" y="3132"/>
                    <a:pt x="2561" y="3418"/>
                    <a:pt x="2561" y="3775"/>
                  </a:cubicBezTo>
                  <a:cubicBezTo>
                    <a:pt x="2561" y="4120"/>
                    <a:pt x="2275" y="4406"/>
                    <a:pt x="1918" y="4406"/>
                  </a:cubicBezTo>
                  <a:cubicBezTo>
                    <a:pt x="1572" y="4406"/>
                    <a:pt x="1287" y="4120"/>
                    <a:pt x="1287" y="3775"/>
                  </a:cubicBezTo>
                  <a:cubicBezTo>
                    <a:pt x="1287" y="3418"/>
                    <a:pt x="1572" y="3132"/>
                    <a:pt x="1918" y="3132"/>
                  </a:cubicBezTo>
                  <a:close/>
                  <a:moveTo>
                    <a:pt x="3692" y="3132"/>
                  </a:moveTo>
                  <a:cubicBezTo>
                    <a:pt x="4049" y="3132"/>
                    <a:pt x="4335" y="3418"/>
                    <a:pt x="4335" y="3775"/>
                  </a:cubicBezTo>
                  <a:cubicBezTo>
                    <a:pt x="4335" y="4120"/>
                    <a:pt x="4049" y="4406"/>
                    <a:pt x="3692" y="4406"/>
                  </a:cubicBezTo>
                  <a:cubicBezTo>
                    <a:pt x="3346" y="4406"/>
                    <a:pt x="3061" y="4120"/>
                    <a:pt x="3061" y="3775"/>
                  </a:cubicBezTo>
                  <a:cubicBezTo>
                    <a:pt x="3061" y="3418"/>
                    <a:pt x="3346" y="3132"/>
                    <a:pt x="3692" y="3132"/>
                  </a:cubicBezTo>
                  <a:close/>
                  <a:moveTo>
                    <a:pt x="5454" y="3132"/>
                  </a:moveTo>
                  <a:cubicBezTo>
                    <a:pt x="5799" y="3132"/>
                    <a:pt x="6085" y="3418"/>
                    <a:pt x="6085" y="3775"/>
                  </a:cubicBezTo>
                  <a:cubicBezTo>
                    <a:pt x="6085" y="4120"/>
                    <a:pt x="5799" y="4406"/>
                    <a:pt x="5454" y="4406"/>
                  </a:cubicBezTo>
                  <a:cubicBezTo>
                    <a:pt x="5097" y="4406"/>
                    <a:pt x="4811" y="4120"/>
                    <a:pt x="4811" y="3775"/>
                  </a:cubicBezTo>
                  <a:cubicBezTo>
                    <a:pt x="4811" y="3418"/>
                    <a:pt x="5097" y="3132"/>
                    <a:pt x="5454" y="3132"/>
                  </a:cubicBezTo>
                  <a:close/>
                  <a:moveTo>
                    <a:pt x="3680" y="4894"/>
                  </a:moveTo>
                  <a:cubicBezTo>
                    <a:pt x="4037" y="4894"/>
                    <a:pt x="4323" y="5180"/>
                    <a:pt x="4323" y="5537"/>
                  </a:cubicBezTo>
                  <a:cubicBezTo>
                    <a:pt x="4323" y="5883"/>
                    <a:pt x="4037" y="6168"/>
                    <a:pt x="3680" y="6168"/>
                  </a:cubicBezTo>
                  <a:cubicBezTo>
                    <a:pt x="3335" y="6168"/>
                    <a:pt x="3049" y="5883"/>
                    <a:pt x="3049" y="5537"/>
                  </a:cubicBezTo>
                  <a:cubicBezTo>
                    <a:pt x="3049" y="5180"/>
                    <a:pt x="3335" y="4894"/>
                    <a:pt x="3680" y="4894"/>
                  </a:cubicBezTo>
                  <a:close/>
                  <a:moveTo>
                    <a:pt x="3537" y="1"/>
                  </a:moveTo>
                  <a:cubicBezTo>
                    <a:pt x="3442" y="1"/>
                    <a:pt x="3370" y="84"/>
                    <a:pt x="3370" y="179"/>
                  </a:cubicBezTo>
                  <a:lnTo>
                    <a:pt x="3370" y="453"/>
                  </a:lnTo>
                  <a:cubicBezTo>
                    <a:pt x="3370" y="465"/>
                    <a:pt x="3370" y="477"/>
                    <a:pt x="3370" y="501"/>
                  </a:cubicBezTo>
                  <a:cubicBezTo>
                    <a:pt x="3168" y="513"/>
                    <a:pt x="2965" y="560"/>
                    <a:pt x="2763" y="620"/>
                  </a:cubicBezTo>
                  <a:cubicBezTo>
                    <a:pt x="2763" y="596"/>
                    <a:pt x="2763" y="584"/>
                    <a:pt x="2751" y="572"/>
                  </a:cubicBezTo>
                  <a:lnTo>
                    <a:pt x="2644" y="322"/>
                  </a:lnTo>
                  <a:cubicBezTo>
                    <a:pt x="2617" y="251"/>
                    <a:pt x="2558" y="213"/>
                    <a:pt x="2490" y="213"/>
                  </a:cubicBezTo>
                  <a:cubicBezTo>
                    <a:pt x="2466" y="213"/>
                    <a:pt x="2442" y="218"/>
                    <a:pt x="2418" y="227"/>
                  </a:cubicBezTo>
                  <a:lnTo>
                    <a:pt x="2132" y="346"/>
                  </a:lnTo>
                  <a:cubicBezTo>
                    <a:pt x="2049" y="382"/>
                    <a:pt x="2001" y="489"/>
                    <a:pt x="2037" y="572"/>
                  </a:cubicBezTo>
                  <a:lnTo>
                    <a:pt x="2144" y="822"/>
                  </a:lnTo>
                  <a:cubicBezTo>
                    <a:pt x="2156" y="834"/>
                    <a:pt x="2156" y="846"/>
                    <a:pt x="2168" y="858"/>
                  </a:cubicBezTo>
                  <a:cubicBezTo>
                    <a:pt x="1989" y="953"/>
                    <a:pt x="1811" y="1072"/>
                    <a:pt x="1656" y="1203"/>
                  </a:cubicBezTo>
                  <a:cubicBezTo>
                    <a:pt x="1644" y="1191"/>
                    <a:pt x="1644" y="1180"/>
                    <a:pt x="1632" y="1168"/>
                  </a:cubicBezTo>
                  <a:lnTo>
                    <a:pt x="1441" y="977"/>
                  </a:lnTo>
                  <a:cubicBezTo>
                    <a:pt x="1406" y="941"/>
                    <a:pt x="1361" y="924"/>
                    <a:pt x="1316" y="924"/>
                  </a:cubicBezTo>
                  <a:cubicBezTo>
                    <a:pt x="1272" y="924"/>
                    <a:pt x="1227" y="941"/>
                    <a:pt x="1191" y="977"/>
                  </a:cubicBezTo>
                  <a:lnTo>
                    <a:pt x="977" y="1203"/>
                  </a:lnTo>
                  <a:cubicBezTo>
                    <a:pt x="906" y="1263"/>
                    <a:pt x="906" y="1370"/>
                    <a:pt x="977" y="1442"/>
                  </a:cubicBezTo>
                  <a:lnTo>
                    <a:pt x="1168" y="1632"/>
                  </a:lnTo>
                  <a:cubicBezTo>
                    <a:pt x="1179" y="1644"/>
                    <a:pt x="1179" y="1656"/>
                    <a:pt x="1191" y="1656"/>
                  </a:cubicBezTo>
                  <a:cubicBezTo>
                    <a:pt x="1060" y="1811"/>
                    <a:pt x="953" y="1977"/>
                    <a:pt x="858" y="2156"/>
                  </a:cubicBezTo>
                  <a:cubicBezTo>
                    <a:pt x="846" y="2156"/>
                    <a:pt x="834" y="2144"/>
                    <a:pt x="834" y="2144"/>
                  </a:cubicBezTo>
                  <a:lnTo>
                    <a:pt x="572" y="2037"/>
                  </a:lnTo>
                  <a:cubicBezTo>
                    <a:pt x="551" y="2028"/>
                    <a:pt x="528" y="2023"/>
                    <a:pt x="505" y="2023"/>
                  </a:cubicBezTo>
                  <a:cubicBezTo>
                    <a:pt x="439" y="2023"/>
                    <a:pt x="373" y="2061"/>
                    <a:pt x="346" y="2132"/>
                  </a:cubicBezTo>
                  <a:lnTo>
                    <a:pt x="227" y="2418"/>
                  </a:lnTo>
                  <a:cubicBezTo>
                    <a:pt x="191" y="2501"/>
                    <a:pt x="227" y="2608"/>
                    <a:pt x="322" y="2644"/>
                  </a:cubicBezTo>
                  <a:lnTo>
                    <a:pt x="572" y="2751"/>
                  </a:lnTo>
                  <a:lnTo>
                    <a:pt x="596" y="2751"/>
                  </a:lnTo>
                  <a:cubicBezTo>
                    <a:pt x="537" y="2954"/>
                    <a:pt x="489" y="3168"/>
                    <a:pt x="465" y="3370"/>
                  </a:cubicBezTo>
                  <a:lnTo>
                    <a:pt x="167" y="3370"/>
                  </a:lnTo>
                  <a:cubicBezTo>
                    <a:pt x="72" y="3370"/>
                    <a:pt x="1" y="3454"/>
                    <a:pt x="1" y="3549"/>
                  </a:cubicBezTo>
                  <a:lnTo>
                    <a:pt x="1" y="3858"/>
                  </a:lnTo>
                  <a:cubicBezTo>
                    <a:pt x="1" y="3954"/>
                    <a:pt x="72" y="4037"/>
                    <a:pt x="167" y="4037"/>
                  </a:cubicBezTo>
                  <a:lnTo>
                    <a:pt x="453" y="4037"/>
                  </a:lnTo>
                  <a:cubicBezTo>
                    <a:pt x="453" y="4037"/>
                    <a:pt x="465" y="4025"/>
                    <a:pt x="465" y="4025"/>
                  </a:cubicBezTo>
                  <a:cubicBezTo>
                    <a:pt x="489" y="4204"/>
                    <a:pt x="525" y="4382"/>
                    <a:pt x="560" y="4549"/>
                  </a:cubicBezTo>
                  <a:lnTo>
                    <a:pt x="548" y="4549"/>
                  </a:lnTo>
                  <a:lnTo>
                    <a:pt x="287" y="4656"/>
                  </a:lnTo>
                  <a:cubicBezTo>
                    <a:pt x="203" y="4692"/>
                    <a:pt x="156" y="4787"/>
                    <a:pt x="191" y="4871"/>
                  </a:cubicBezTo>
                  <a:lnTo>
                    <a:pt x="298" y="5168"/>
                  </a:lnTo>
                  <a:cubicBezTo>
                    <a:pt x="326" y="5232"/>
                    <a:pt x="389" y="5275"/>
                    <a:pt x="460" y="5275"/>
                  </a:cubicBezTo>
                  <a:cubicBezTo>
                    <a:pt x="481" y="5275"/>
                    <a:pt x="503" y="5272"/>
                    <a:pt x="525" y="5263"/>
                  </a:cubicBezTo>
                  <a:lnTo>
                    <a:pt x="775" y="5168"/>
                  </a:lnTo>
                  <a:cubicBezTo>
                    <a:pt x="787" y="5168"/>
                    <a:pt x="787" y="5168"/>
                    <a:pt x="798" y="5156"/>
                  </a:cubicBezTo>
                  <a:cubicBezTo>
                    <a:pt x="906" y="5371"/>
                    <a:pt x="1037" y="5573"/>
                    <a:pt x="1179" y="5752"/>
                  </a:cubicBezTo>
                  <a:cubicBezTo>
                    <a:pt x="1179" y="5763"/>
                    <a:pt x="1168" y="5763"/>
                    <a:pt x="1168" y="5763"/>
                  </a:cubicBezTo>
                  <a:lnTo>
                    <a:pt x="977" y="5966"/>
                  </a:lnTo>
                  <a:cubicBezTo>
                    <a:pt x="906" y="6025"/>
                    <a:pt x="906" y="6144"/>
                    <a:pt x="977" y="6204"/>
                  </a:cubicBezTo>
                  <a:lnTo>
                    <a:pt x="1191" y="6430"/>
                  </a:lnTo>
                  <a:cubicBezTo>
                    <a:pt x="1227" y="6460"/>
                    <a:pt x="1272" y="6475"/>
                    <a:pt x="1316" y="6475"/>
                  </a:cubicBezTo>
                  <a:cubicBezTo>
                    <a:pt x="1361" y="6475"/>
                    <a:pt x="1406" y="6460"/>
                    <a:pt x="1441" y="6430"/>
                  </a:cubicBezTo>
                  <a:lnTo>
                    <a:pt x="1632" y="6228"/>
                  </a:lnTo>
                  <a:cubicBezTo>
                    <a:pt x="1644" y="6228"/>
                    <a:pt x="1644" y="6228"/>
                    <a:pt x="1644" y="6216"/>
                  </a:cubicBezTo>
                  <a:cubicBezTo>
                    <a:pt x="1787" y="6335"/>
                    <a:pt x="1941" y="6430"/>
                    <a:pt x="2096" y="6525"/>
                  </a:cubicBezTo>
                  <a:cubicBezTo>
                    <a:pt x="2096" y="6525"/>
                    <a:pt x="2084" y="6537"/>
                    <a:pt x="2084" y="6537"/>
                  </a:cubicBezTo>
                  <a:lnTo>
                    <a:pt x="1977" y="6799"/>
                  </a:lnTo>
                  <a:cubicBezTo>
                    <a:pt x="1930" y="6883"/>
                    <a:pt x="1977" y="6978"/>
                    <a:pt x="2061" y="7026"/>
                  </a:cubicBezTo>
                  <a:lnTo>
                    <a:pt x="2346" y="7145"/>
                  </a:lnTo>
                  <a:cubicBezTo>
                    <a:pt x="2368" y="7154"/>
                    <a:pt x="2391" y="7158"/>
                    <a:pt x="2415" y="7158"/>
                  </a:cubicBezTo>
                  <a:cubicBezTo>
                    <a:pt x="2481" y="7158"/>
                    <a:pt x="2546" y="7123"/>
                    <a:pt x="2573" y="7061"/>
                  </a:cubicBezTo>
                  <a:lnTo>
                    <a:pt x="2680" y="6811"/>
                  </a:lnTo>
                  <a:cubicBezTo>
                    <a:pt x="2692" y="6799"/>
                    <a:pt x="2692" y="6799"/>
                    <a:pt x="2692" y="6787"/>
                  </a:cubicBezTo>
                  <a:cubicBezTo>
                    <a:pt x="2906" y="6859"/>
                    <a:pt x="3132" y="6906"/>
                    <a:pt x="3370" y="6930"/>
                  </a:cubicBezTo>
                  <a:cubicBezTo>
                    <a:pt x="3370" y="6930"/>
                    <a:pt x="3370" y="6942"/>
                    <a:pt x="3370" y="6954"/>
                  </a:cubicBezTo>
                  <a:lnTo>
                    <a:pt x="3370" y="7228"/>
                  </a:lnTo>
                  <a:cubicBezTo>
                    <a:pt x="3370" y="7323"/>
                    <a:pt x="3442" y="7395"/>
                    <a:pt x="3537" y="7395"/>
                  </a:cubicBezTo>
                  <a:lnTo>
                    <a:pt x="3858" y="7395"/>
                  </a:lnTo>
                  <a:cubicBezTo>
                    <a:pt x="3954" y="7395"/>
                    <a:pt x="4025" y="7323"/>
                    <a:pt x="4025" y="7228"/>
                  </a:cubicBezTo>
                  <a:lnTo>
                    <a:pt x="4025" y="6954"/>
                  </a:lnTo>
                  <a:cubicBezTo>
                    <a:pt x="4025" y="6942"/>
                    <a:pt x="4025" y="6930"/>
                    <a:pt x="4025" y="6930"/>
                  </a:cubicBezTo>
                  <a:cubicBezTo>
                    <a:pt x="4239" y="6906"/>
                    <a:pt x="4442" y="6859"/>
                    <a:pt x="4632" y="6799"/>
                  </a:cubicBezTo>
                  <a:cubicBezTo>
                    <a:pt x="4632" y="6811"/>
                    <a:pt x="4644" y="6823"/>
                    <a:pt x="4644" y="6835"/>
                  </a:cubicBezTo>
                  <a:lnTo>
                    <a:pt x="4751" y="7085"/>
                  </a:lnTo>
                  <a:cubicBezTo>
                    <a:pt x="4779" y="7149"/>
                    <a:pt x="4842" y="7192"/>
                    <a:pt x="4913" y="7192"/>
                  </a:cubicBezTo>
                  <a:cubicBezTo>
                    <a:pt x="4934" y="7192"/>
                    <a:pt x="4956" y="7189"/>
                    <a:pt x="4978" y="7180"/>
                  </a:cubicBezTo>
                  <a:lnTo>
                    <a:pt x="5263" y="7061"/>
                  </a:lnTo>
                  <a:cubicBezTo>
                    <a:pt x="5347" y="7026"/>
                    <a:pt x="5394" y="6918"/>
                    <a:pt x="5359" y="6835"/>
                  </a:cubicBezTo>
                  <a:lnTo>
                    <a:pt x="5251" y="6573"/>
                  </a:lnTo>
                  <a:cubicBezTo>
                    <a:pt x="5251" y="6561"/>
                    <a:pt x="5240" y="6561"/>
                    <a:pt x="5240" y="6549"/>
                  </a:cubicBezTo>
                  <a:cubicBezTo>
                    <a:pt x="5418" y="6454"/>
                    <a:pt x="5585" y="6335"/>
                    <a:pt x="5740" y="6204"/>
                  </a:cubicBezTo>
                  <a:cubicBezTo>
                    <a:pt x="5751" y="6216"/>
                    <a:pt x="5751" y="6228"/>
                    <a:pt x="5763" y="6228"/>
                  </a:cubicBezTo>
                  <a:lnTo>
                    <a:pt x="5954" y="6430"/>
                  </a:lnTo>
                  <a:cubicBezTo>
                    <a:pt x="5990" y="6460"/>
                    <a:pt x="6034" y="6475"/>
                    <a:pt x="6079" y="6475"/>
                  </a:cubicBezTo>
                  <a:cubicBezTo>
                    <a:pt x="6124" y="6475"/>
                    <a:pt x="6168" y="6460"/>
                    <a:pt x="6204" y="6430"/>
                  </a:cubicBezTo>
                  <a:lnTo>
                    <a:pt x="6430" y="6204"/>
                  </a:lnTo>
                  <a:cubicBezTo>
                    <a:pt x="6490" y="6144"/>
                    <a:pt x="6490" y="6025"/>
                    <a:pt x="6430" y="5966"/>
                  </a:cubicBezTo>
                  <a:lnTo>
                    <a:pt x="6228" y="5763"/>
                  </a:lnTo>
                  <a:cubicBezTo>
                    <a:pt x="6216" y="5763"/>
                    <a:pt x="6204" y="5752"/>
                    <a:pt x="6192" y="5740"/>
                  </a:cubicBezTo>
                  <a:cubicBezTo>
                    <a:pt x="6323" y="5585"/>
                    <a:pt x="6430" y="5418"/>
                    <a:pt x="6525" y="5240"/>
                  </a:cubicBezTo>
                  <a:cubicBezTo>
                    <a:pt x="6537" y="5252"/>
                    <a:pt x="6549" y="5252"/>
                    <a:pt x="6573" y="5263"/>
                  </a:cubicBezTo>
                  <a:lnTo>
                    <a:pt x="6823" y="5371"/>
                  </a:lnTo>
                  <a:cubicBezTo>
                    <a:pt x="6844" y="5380"/>
                    <a:pt x="6867" y="5384"/>
                    <a:pt x="6890" y="5384"/>
                  </a:cubicBezTo>
                  <a:cubicBezTo>
                    <a:pt x="6956" y="5384"/>
                    <a:pt x="7023" y="5346"/>
                    <a:pt x="7049" y="5275"/>
                  </a:cubicBezTo>
                  <a:lnTo>
                    <a:pt x="7168" y="4990"/>
                  </a:lnTo>
                  <a:cubicBezTo>
                    <a:pt x="7204" y="4906"/>
                    <a:pt x="7168" y="4799"/>
                    <a:pt x="7073" y="4763"/>
                  </a:cubicBezTo>
                  <a:lnTo>
                    <a:pt x="6823" y="4656"/>
                  </a:lnTo>
                  <a:cubicBezTo>
                    <a:pt x="6811" y="4656"/>
                    <a:pt x="6787" y="4644"/>
                    <a:pt x="6775" y="4644"/>
                  </a:cubicBezTo>
                  <a:cubicBezTo>
                    <a:pt x="6835" y="4442"/>
                    <a:pt x="6883" y="4239"/>
                    <a:pt x="6894" y="4025"/>
                  </a:cubicBezTo>
                  <a:lnTo>
                    <a:pt x="7228" y="4025"/>
                  </a:lnTo>
                  <a:cubicBezTo>
                    <a:pt x="7323" y="4025"/>
                    <a:pt x="7395" y="3954"/>
                    <a:pt x="7395" y="3858"/>
                  </a:cubicBezTo>
                  <a:lnTo>
                    <a:pt x="7395" y="3549"/>
                  </a:lnTo>
                  <a:cubicBezTo>
                    <a:pt x="7395" y="3454"/>
                    <a:pt x="7323" y="3370"/>
                    <a:pt x="7228" y="3370"/>
                  </a:cubicBezTo>
                  <a:lnTo>
                    <a:pt x="6954" y="3370"/>
                  </a:lnTo>
                  <a:cubicBezTo>
                    <a:pt x="6930" y="3370"/>
                    <a:pt x="6918" y="3382"/>
                    <a:pt x="6894" y="3382"/>
                  </a:cubicBezTo>
                  <a:cubicBezTo>
                    <a:pt x="6883" y="3204"/>
                    <a:pt x="6847" y="3025"/>
                    <a:pt x="6799" y="2858"/>
                  </a:cubicBezTo>
                  <a:cubicBezTo>
                    <a:pt x="6823" y="2858"/>
                    <a:pt x="6835" y="2858"/>
                    <a:pt x="6847" y="2846"/>
                  </a:cubicBezTo>
                  <a:lnTo>
                    <a:pt x="7109" y="2751"/>
                  </a:lnTo>
                  <a:cubicBezTo>
                    <a:pt x="7204" y="2715"/>
                    <a:pt x="7240" y="2620"/>
                    <a:pt x="7204" y="2525"/>
                  </a:cubicBezTo>
                  <a:lnTo>
                    <a:pt x="7097" y="2239"/>
                  </a:lnTo>
                  <a:cubicBezTo>
                    <a:pt x="7068" y="2163"/>
                    <a:pt x="7002" y="2125"/>
                    <a:pt x="6927" y="2125"/>
                  </a:cubicBezTo>
                  <a:cubicBezTo>
                    <a:pt x="6909" y="2125"/>
                    <a:pt x="6890" y="2127"/>
                    <a:pt x="6871" y="2132"/>
                  </a:cubicBezTo>
                  <a:lnTo>
                    <a:pt x="6621" y="2239"/>
                  </a:lnTo>
                  <a:cubicBezTo>
                    <a:pt x="6597" y="2239"/>
                    <a:pt x="6585" y="2251"/>
                    <a:pt x="6573" y="2263"/>
                  </a:cubicBezTo>
                  <a:cubicBezTo>
                    <a:pt x="6466" y="2049"/>
                    <a:pt x="6335" y="1846"/>
                    <a:pt x="6180" y="1668"/>
                  </a:cubicBezTo>
                  <a:cubicBezTo>
                    <a:pt x="6204" y="1656"/>
                    <a:pt x="6216" y="1644"/>
                    <a:pt x="6228" y="1632"/>
                  </a:cubicBezTo>
                  <a:lnTo>
                    <a:pt x="6430" y="1442"/>
                  </a:lnTo>
                  <a:cubicBezTo>
                    <a:pt x="6490" y="1370"/>
                    <a:pt x="6490" y="1263"/>
                    <a:pt x="6430" y="1203"/>
                  </a:cubicBezTo>
                  <a:lnTo>
                    <a:pt x="6204" y="977"/>
                  </a:lnTo>
                  <a:cubicBezTo>
                    <a:pt x="6168" y="941"/>
                    <a:pt x="6124" y="924"/>
                    <a:pt x="6079" y="924"/>
                  </a:cubicBezTo>
                  <a:cubicBezTo>
                    <a:pt x="6034" y="924"/>
                    <a:pt x="5990" y="941"/>
                    <a:pt x="5954" y="977"/>
                  </a:cubicBezTo>
                  <a:lnTo>
                    <a:pt x="5763" y="1168"/>
                  </a:lnTo>
                  <a:cubicBezTo>
                    <a:pt x="5751" y="1180"/>
                    <a:pt x="5740" y="1203"/>
                    <a:pt x="5740" y="1215"/>
                  </a:cubicBezTo>
                  <a:cubicBezTo>
                    <a:pt x="5597" y="1096"/>
                    <a:pt x="5442" y="1001"/>
                    <a:pt x="5287" y="906"/>
                  </a:cubicBezTo>
                  <a:cubicBezTo>
                    <a:pt x="5299" y="894"/>
                    <a:pt x="5311" y="882"/>
                    <a:pt x="5311" y="858"/>
                  </a:cubicBezTo>
                  <a:lnTo>
                    <a:pt x="5430" y="608"/>
                  </a:lnTo>
                  <a:cubicBezTo>
                    <a:pt x="5466" y="525"/>
                    <a:pt x="5430" y="418"/>
                    <a:pt x="5335" y="382"/>
                  </a:cubicBezTo>
                  <a:lnTo>
                    <a:pt x="5049" y="251"/>
                  </a:lnTo>
                  <a:cubicBezTo>
                    <a:pt x="5030" y="243"/>
                    <a:pt x="5010" y="239"/>
                    <a:pt x="4989" y="239"/>
                  </a:cubicBezTo>
                  <a:cubicBezTo>
                    <a:pt x="4920" y="239"/>
                    <a:pt x="4850" y="282"/>
                    <a:pt x="4823" y="346"/>
                  </a:cubicBezTo>
                  <a:lnTo>
                    <a:pt x="4716" y="596"/>
                  </a:lnTo>
                  <a:cubicBezTo>
                    <a:pt x="4704" y="608"/>
                    <a:pt x="4704" y="632"/>
                    <a:pt x="4704" y="644"/>
                  </a:cubicBezTo>
                  <a:cubicBezTo>
                    <a:pt x="4478" y="572"/>
                    <a:pt x="4251" y="525"/>
                    <a:pt x="4025" y="501"/>
                  </a:cubicBezTo>
                  <a:cubicBezTo>
                    <a:pt x="4025" y="489"/>
                    <a:pt x="4025" y="465"/>
                    <a:pt x="4025" y="453"/>
                  </a:cubicBezTo>
                  <a:lnTo>
                    <a:pt x="4025" y="179"/>
                  </a:lnTo>
                  <a:cubicBezTo>
                    <a:pt x="4025" y="84"/>
                    <a:pt x="3954" y="1"/>
                    <a:pt x="3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flipH="1">
              <a:off x="228590" y="229012"/>
              <a:ext cx="1274211" cy="1270383"/>
            </a:xfrm>
            <a:custGeom>
              <a:avLst/>
              <a:gdLst/>
              <a:ahLst/>
              <a:cxnLst/>
              <a:rect l="l" t="t" r="r" b="b"/>
              <a:pathLst>
                <a:path w="18873" h="18817" extrusionOk="0">
                  <a:moveTo>
                    <a:pt x="11200" y="3195"/>
                  </a:moveTo>
                  <a:cubicBezTo>
                    <a:pt x="11272" y="3195"/>
                    <a:pt x="11346" y="3206"/>
                    <a:pt x="11419" y="3229"/>
                  </a:cubicBezTo>
                  <a:cubicBezTo>
                    <a:pt x="12824" y="3694"/>
                    <a:pt x="14038" y="4622"/>
                    <a:pt x="14836" y="5861"/>
                  </a:cubicBezTo>
                  <a:cubicBezTo>
                    <a:pt x="15074" y="6230"/>
                    <a:pt x="14931" y="6730"/>
                    <a:pt x="14538" y="6920"/>
                  </a:cubicBezTo>
                  <a:cubicBezTo>
                    <a:pt x="14122" y="7123"/>
                    <a:pt x="13717" y="7313"/>
                    <a:pt x="13300" y="7504"/>
                  </a:cubicBezTo>
                  <a:cubicBezTo>
                    <a:pt x="13197" y="7553"/>
                    <a:pt x="13089" y="7577"/>
                    <a:pt x="12981" y="7577"/>
                  </a:cubicBezTo>
                  <a:cubicBezTo>
                    <a:pt x="12752" y="7577"/>
                    <a:pt x="12529" y="7468"/>
                    <a:pt x="12383" y="7265"/>
                  </a:cubicBezTo>
                  <a:cubicBezTo>
                    <a:pt x="11967" y="6670"/>
                    <a:pt x="11371" y="6218"/>
                    <a:pt x="10693" y="5968"/>
                  </a:cubicBezTo>
                  <a:cubicBezTo>
                    <a:pt x="10359" y="5837"/>
                    <a:pt x="10157" y="5491"/>
                    <a:pt x="10228" y="5146"/>
                  </a:cubicBezTo>
                  <a:cubicBezTo>
                    <a:pt x="10312" y="4694"/>
                    <a:pt x="10395" y="4241"/>
                    <a:pt x="10478" y="3801"/>
                  </a:cubicBezTo>
                  <a:cubicBezTo>
                    <a:pt x="10547" y="3437"/>
                    <a:pt x="10859" y="3195"/>
                    <a:pt x="11200" y="3195"/>
                  </a:cubicBezTo>
                  <a:close/>
                  <a:moveTo>
                    <a:pt x="6244" y="3840"/>
                  </a:moveTo>
                  <a:cubicBezTo>
                    <a:pt x="6517" y="3840"/>
                    <a:pt x="6779" y="3994"/>
                    <a:pt x="6906" y="4265"/>
                  </a:cubicBezTo>
                  <a:cubicBezTo>
                    <a:pt x="7109" y="4670"/>
                    <a:pt x="7299" y="5087"/>
                    <a:pt x="7502" y="5491"/>
                  </a:cubicBezTo>
                  <a:cubicBezTo>
                    <a:pt x="7657" y="5825"/>
                    <a:pt x="7549" y="6206"/>
                    <a:pt x="7252" y="6408"/>
                  </a:cubicBezTo>
                  <a:cubicBezTo>
                    <a:pt x="6656" y="6837"/>
                    <a:pt x="6204" y="7420"/>
                    <a:pt x="5954" y="8099"/>
                  </a:cubicBezTo>
                  <a:cubicBezTo>
                    <a:pt x="5839" y="8402"/>
                    <a:pt x="5559" y="8586"/>
                    <a:pt x="5258" y="8586"/>
                  </a:cubicBezTo>
                  <a:cubicBezTo>
                    <a:pt x="5217" y="8586"/>
                    <a:pt x="5174" y="8582"/>
                    <a:pt x="5132" y="8575"/>
                  </a:cubicBezTo>
                  <a:cubicBezTo>
                    <a:pt x="4680" y="8492"/>
                    <a:pt x="4228" y="8408"/>
                    <a:pt x="3787" y="8325"/>
                  </a:cubicBezTo>
                  <a:cubicBezTo>
                    <a:pt x="3346" y="8242"/>
                    <a:pt x="3085" y="7801"/>
                    <a:pt x="3227" y="7373"/>
                  </a:cubicBezTo>
                  <a:cubicBezTo>
                    <a:pt x="3680" y="5968"/>
                    <a:pt x="4609" y="4765"/>
                    <a:pt x="5847" y="3956"/>
                  </a:cubicBezTo>
                  <a:cubicBezTo>
                    <a:pt x="5972" y="3877"/>
                    <a:pt x="6109" y="3840"/>
                    <a:pt x="6244" y="3840"/>
                  </a:cubicBezTo>
                  <a:close/>
                  <a:moveTo>
                    <a:pt x="9211" y="7035"/>
                  </a:moveTo>
                  <a:cubicBezTo>
                    <a:pt x="9716" y="7035"/>
                    <a:pt x="10226" y="7195"/>
                    <a:pt x="10657" y="7527"/>
                  </a:cubicBezTo>
                  <a:cubicBezTo>
                    <a:pt x="11693" y="8325"/>
                    <a:pt x="11883" y="9813"/>
                    <a:pt x="11086" y="10849"/>
                  </a:cubicBezTo>
                  <a:cubicBezTo>
                    <a:pt x="10620" y="11454"/>
                    <a:pt x="9919" y="11771"/>
                    <a:pt x="9210" y="11771"/>
                  </a:cubicBezTo>
                  <a:cubicBezTo>
                    <a:pt x="8704" y="11771"/>
                    <a:pt x="8195" y="11610"/>
                    <a:pt x="7764" y="11278"/>
                  </a:cubicBezTo>
                  <a:cubicBezTo>
                    <a:pt x="6728" y="10480"/>
                    <a:pt x="6537" y="8992"/>
                    <a:pt x="7335" y="7956"/>
                  </a:cubicBezTo>
                  <a:cubicBezTo>
                    <a:pt x="7801" y="7351"/>
                    <a:pt x="8502" y="7035"/>
                    <a:pt x="9211" y="7035"/>
                  </a:cubicBezTo>
                  <a:close/>
                  <a:moveTo>
                    <a:pt x="13533" y="10220"/>
                  </a:moveTo>
                  <a:cubicBezTo>
                    <a:pt x="13574" y="10220"/>
                    <a:pt x="13615" y="10223"/>
                    <a:pt x="13657" y="10230"/>
                  </a:cubicBezTo>
                  <a:cubicBezTo>
                    <a:pt x="14110" y="10313"/>
                    <a:pt x="14550" y="10409"/>
                    <a:pt x="15003" y="10492"/>
                  </a:cubicBezTo>
                  <a:cubicBezTo>
                    <a:pt x="15431" y="10563"/>
                    <a:pt x="15705" y="11016"/>
                    <a:pt x="15562" y="11433"/>
                  </a:cubicBezTo>
                  <a:cubicBezTo>
                    <a:pt x="15110" y="12838"/>
                    <a:pt x="14181" y="14052"/>
                    <a:pt x="12931" y="14850"/>
                  </a:cubicBezTo>
                  <a:cubicBezTo>
                    <a:pt x="12809" y="14929"/>
                    <a:pt x="12672" y="14966"/>
                    <a:pt x="12537" y="14966"/>
                  </a:cubicBezTo>
                  <a:cubicBezTo>
                    <a:pt x="12264" y="14966"/>
                    <a:pt x="11999" y="14815"/>
                    <a:pt x="11871" y="14552"/>
                  </a:cubicBezTo>
                  <a:cubicBezTo>
                    <a:pt x="11681" y="14135"/>
                    <a:pt x="11478" y="13731"/>
                    <a:pt x="11288" y="13314"/>
                  </a:cubicBezTo>
                  <a:cubicBezTo>
                    <a:pt x="11133" y="12992"/>
                    <a:pt x="11240" y="12599"/>
                    <a:pt x="11538" y="12397"/>
                  </a:cubicBezTo>
                  <a:cubicBezTo>
                    <a:pt x="12121" y="11980"/>
                    <a:pt x="12586" y="11385"/>
                    <a:pt x="12836" y="10706"/>
                  </a:cubicBezTo>
                  <a:cubicBezTo>
                    <a:pt x="12941" y="10412"/>
                    <a:pt x="13222" y="10220"/>
                    <a:pt x="13533" y="10220"/>
                  </a:cubicBezTo>
                  <a:close/>
                  <a:moveTo>
                    <a:pt x="5799" y="11231"/>
                  </a:moveTo>
                  <a:cubicBezTo>
                    <a:pt x="6031" y="11231"/>
                    <a:pt x="6255" y="11343"/>
                    <a:pt x="6394" y="11540"/>
                  </a:cubicBezTo>
                  <a:cubicBezTo>
                    <a:pt x="6823" y="12135"/>
                    <a:pt x="7407" y="12588"/>
                    <a:pt x="8097" y="12849"/>
                  </a:cubicBezTo>
                  <a:cubicBezTo>
                    <a:pt x="8430" y="12969"/>
                    <a:pt x="8633" y="13314"/>
                    <a:pt x="8561" y="13671"/>
                  </a:cubicBezTo>
                  <a:cubicBezTo>
                    <a:pt x="8478" y="14112"/>
                    <a:pt x="8395" y="14564"/>
                    <a:pt x="8311" y="15016"/>
                  </a:cubicBezTo>
                  <a:cubicBezTo>
                    <a:pt x="8243" y="15370"/>
                    <a:pt x="7931" y="15610"/>
                    <a:pt x="7584" y="15610"/>
                  </a:cubicBezTo>
                  <a:cubicBezTo>
                    <a:pt x="7510" y="15610"/>
                    <a:pt x="7434" y="15599"/>
                    <a:pt x="7359" y="15576"/>
                  </a:cubicBezTo>
                  <a:cubicBezTo>
                    <a:pt x="5954" y="15124"/>
                    <a:pt x="4751" y="14195"/>
                    <a:pt x="3954" y="12945"/>
                  </a:cubicBezTo>
                  <a:cubicBezTo>
                    <a:pt x="3704" y="12576"/>
                    <a:pt x="3847" y="12076"/>
                    <a:pt x="4251" y="11885"/>
                  </a:cubicBezTo>
                  <a:cubicBezTo>
                    <a:pt x="4656" y="11695"/>
                    <a:pt x="5073" y="11492"/>
                    <a:pt x="5490" y="11302"/>
                  </a:cubicBezTo>
                  <a:cubicBezTo>
                    <a:pt x="5590" y="11254"/>
                    <a:pt x="5695" y="11231"/>
                    <a:pt x="5799" y="11231"/>
                  </a:cubicBezTo>
                  <a:close/>
                  <a:moveTo>
                    <a:pt x="8666" y="0"/>
                  </a:moveTo>
                  <a:cubicBezTo>
                    <a:pt x="8651" y="0"/>
                    <a:pt x="8636" y="1"/>
                    <a:pt x="8621" y="3"/>
                  </a:cubicBezTo>
                  <a:lnTo>
                    <a:pt x="7823" y="110"/>
                  </a:lnTo>
                  <a:cubicBezTo>
                    <a:pt x="7585" y="146"/>
                    <a:pt x="7407" y="360"/>
                    <a:pt x="7442" y="598"/>
                  </a:cubicBezTo>
                  <a:lnTo>
                    <a:pt x="7537" y="1300"/>
                  </a:lnTo>
                  <a:cubicBezTo>
                    <a:pt x="7537" y="1324"/>
                    <a:pt x="7549" y="1348"/>
                    <a:pt x="7549" y="1372"/>
                  </a:cubicBezTo>
                  <a:cubicBezTo>
                    <a:pt x="7049" y="1491"/>
                    <a:pt x="6561" y="1646"/>
                    <a:pt x="6097" y="1860"/>
                  </a:cubicBezTo>
                  <a:cubicBezTo>
                    <a:pt x="6085" y="1836"/>
                    <a:pt x="6073" y="1812"/>
                    <a:pt x="6061" y="1789"/>
                  </a:cubicBezTo>
                  <a:lnTo>
                    <a:pt x="5716" y="1181"/>
                  </a:lnTo>
                  <a:cubicBezTo>
                    <a:pt x="5636" y="1037"/>
                    <a:pt x="5490" y="957"/>
                    <a:pt x="5339" y="957"/>
                  </a:cubicBezTo>
                  <a:cubicBezTo>
                    <a:pt x="5265" y="957"/>
                    <a:pt x="5190" y="976"/>
                    <a:pt x="5121" y="1015"/>
                  </a:cubicBezTo>
                  <a:lnTo>
                    <a:pt x="4418" y="1408"/>
                  </a:lnTo>
                  <a:cubicBezTo>
                    <a:pt x="4216" y="1527"/>
                    <a:pt x="4144" y="1800"/>
                    <a:pt x="4263" y="2003"/>
                  </a:cubicBezTo>
                  <a:lnTo>
                    <a:pt x="4609" y="2622"/>
                  </a:lnTo>
                  <a:cubicBezTo>
                    <a:pt x="4620" y="2634"/>
                    <a:pt x="4632" y="2658"/>
                    <a:pt x="4644" y="2670"/>
                  </a:cubicBezTo>
                  <a:cubicBezTo>
                    <a:pt x="4204" y="2979"/>
                    <a:pt x="3787" y="3348"/>
                    <a:pt x="3406" y="3753"/>
                  </a:cubicBezTo>
                  <a:cubicBezTo>
                    <a:pt x="3370" y="3694"/>
                    <a:pt x="3335" y="3646"/>
                    <a:pt x="3287" y="3610"/>
                  </a:cubicBezTo>
                  <a:lnTo>
                    <a:pt x="2715" y="3170"/>
                  </a:lnTo>
                  <a:cubicBezTo>
                    <a:pt x="2637" y="3111"/>
                    <a:pt x="2545" y="3082"/>
                    <a:pt x="2453" y="3082"/>
                  </a:cubicBezTo>
                  <a:cubicBezTo>
                    <a:pt x="2322" y="3082"/>
                    <a:pt x="2192" y="3141"/>
                    <a:pt x="2108" y="3253"/>
                  </a:cubicBezTo>
                  <a:lnTo>
                    <a:pt x="1608" y="3896"/>
                  </a:lnTo>
                  <a:cubicBezTo>
                    <a:pt x="1465" y="4086"/>
                    <a:pt x="1501" y="4360"/>
                    <a:pt x="1692" y="4515"/>
                  </a:cubicBezTo>
                  <a:lnTo>
                    <a:pt x="2251" y="4944"/>
                  </a:lnTo>
                  <a:cubicBezTo>
                    <a:pt x="2299" y="4979"/>
                    <a:pt x="2358" y="5015"/>
                    <a:pt x="2418" y="5027"/>
                  </a:cubicBezTo>
                  <a:cubicBezTo>
                    <a:pt x="2168" y="5420"/>
                    <a:pt x="1953" y="5825"/>
                    <a:pt x="1787" y="6242"/>
                  </a:cubicBezTo>
                  <a:cubicBezTo>
                    <a:pt x="1775" y="6242"/>
                    <a:pt x="1751" y="6230"/>
                    <a:pt x="1739" y="6230"/>
                  </a:cubicBezTo>
                  <a:lnTo>
                    <a:pt x="1060" y="6027"/>
                  </a:lnTo>
                  <a:cubicBezTo>
                    <a:pt x="1018" y="6014"/>
                    <a:pt x="976" y="6008"/>
                    <a:pt x="933" y="6008"/>
                  </a:cubicBezTo>
                  <a:cubicBezTo>
                    <a:pt x="748" y="6008"/>
                    <a:pt x="573" y="6129"/>
                    <a:pt x="525" y="6313"/>
                  </a:cubicBezTo>
                  <a:lnTo>
                    <a:pt x="287" y="7087"/>
                  </a:lnTo>
                  <a:cubicBezTo>
                    <a:pt x="215" y="7313"/>
                    <a:pt x="346" y="7563"/>
                    <a:pt x="584" y="7635"/>
                  </a:cubicBezTo>
                  <a:lnTo>
                    <a:pt x="1263" y="7837"/>
                  </a:lnTo>
                  <a:lnTo>
                    <a:pt x="1299" y="7837"/>
                  </a:lnTo>
                  <a:cubicBezTo>
                    <a:pt x="1191" y="8444"/>
                    <a:pt x="1144" y="9039"/>
                    <a:pt x="1156" y="9647"/>
                  </a:cubicBezTo>
                  <a:lnTo>
                    <a:pt x="1108" y="9647"/>
                  </a:lnTo>
                  <a:lnTo>
                    <a:pt x="418" y="9742"/>
                  </a:lnTo>
                  <a:cubicBezTo>
                    <a:pt x="168" y="9766"/>
                    <a:pt x="1" y="9992"/>
                    <a:pt x="37" y="10230"/>
                  </a:cubicBezTo>
                  <a:lnTo>
                    <a:pt x="144" y="11028"/>
                  </a:lnTo>
                  <a:cubicBezTo>
                    <a:pt x="165" y="11244"/>
                    <a:pt x="354" y="11402"/>
                    <a:pt x="567" y="11402"/>
                  </a:cubicBezTo>
                  <a:cubicBezTo>
                    <a:pt x="589" y="11402"/>
                    <a:pt x="610" y="11400"/>
                    <a:pt x="632" y="11397"/>
                  </a:cubicBezTo>
                  <a:lnTo>
                    <a:pt x="1322" y="11314"/>
                  </a:lnTo>
                  <a:cubicBezTo>
                    <a:pt x="1346" y="11302"/>
                    <a:pt x="1358" y="11302"/>
                    <a:pt x="1370" y="11302"/>
                  </a:cubicBezTo>
                  <a:cubicBezTo>
                    <a:pt x="1477" y="11742"/>
                    <a:pt x="1620" y="12183"/>
                    <a:pt x="1799" y="12611"/>
                  </a:cubicBezTo>
                  <a:cubicBezTo>
                    <a:pt x="1787" y="12623"/>
                    <a:pt x="1775" y="12623"/>
                    <a:pt x="1763" y="12635"/>
                  </a:cubicBezTo>
                  <a:lnTo>
                    <a:pt x="1144" y="12969"/>
                  </a:lnTo>
                  <a:cubicBezTo>
                    <a:pt x="930" y="13088"/>
                    <a:pt x="846" y="13350"/>
                    <a:pt x="965" y="13564"/>
                  </a:cubicBezTo>
                  <a:lnTo>
                    <a:pt x="1346" y="14266"/>
                  </a:lnTo>
                  <a:cubicBezTo>
                    <a:pt x="1428" y="14414"/>
                    <a:pt x="1578" y="14499"/>
                    <a:pt x="1733" y="14499"/>
                  </a:cubicBezTo>
                  <a:cubicBezTo>
                    <a:pt x="1804" y="14499"/>
                    <a:pt x="1875" y="14482"/>
                    <a:pt x="1942" y="14445"/>
                  </a:cubicBezTo>
                  <a:lnTo>
                    <a:pt x="2561" y="14112"/>
                  </a:lnTo>
                  <a:cubicBezTo>
                    <a:pt x="2573" y="14100"/>
                    <a:pt x="2596" y="14088"/>
                    <a:pt x="2608" y="14076"/>
                  </a:cubicBezTo>
                  <a:cubicBezTo>
                    <a:pt x="2942" y="14552"/>
                    <a:pt x="3323" y="15004"/>
                    <a:pt x="3763" y="15421"/>
                  </a:cubicBezTo>
                  <a:cubicBezTo>
                    <a:pt x="3751" y="15433"/>
                    <a:pt x="3727" y="15445"/>
                    <a:pt x="3716" y="15469"/>
                  </a:cubicBezTo>
                  <a:lnTo>
                    <a:pt x="3287" y="16017"/>
                  </a:lnTo>
                  <a:cubicBezTo>
                    <a:pt x="3144" y="16219"/>
                    <a:pt x="3180" y="16493"/>
                    <a:pt x="3370" y="16636"/>
                  </a:cubicBezTo>
                  <a:lnTo>
                    <a:pt x="4001" y="17124"/>
                  </a:lnTo>
                  <a:cubicBezTo>
                    <a:pt x="4080" y="17183"/>
                    <a:pt x="4172" y="17211"/>
                    <a:pt x="4265" y="17211"/>
                  </a:cubicBezTo>
                  <a:cubicBezTo>
                    <a:pt x="4397" y="17211"/>
                    <a:pt x="4529" y="17153"/>
                    <a:pt x="4620" y="17040"/>
                  </a:cubicBezTo>
                  <a:lnTo>
                    <a:pt x="5049" y="16481"/>
                  </a:lnTo>
                  <a:cubicBezTo>
                    <a:pt x="5061" y="16469"/>
                    <a:pt x="5073" y="16445"/>
                    <a:pt x="5085" y="16421"/>
                  </a:cubicBezTo>
                  <a:cubicBezTo>
                    <a:pt x="5549" y="16707"/>
                    <a:pt x="6025" y="16945"/>
                    <a:pt x="6514" y="17124"/>
                  </a:cubicBezTo>
                  <a:cubicBezTo>
                    <a:pt x="6502" y="17148"/>
                    <a:pt x="6490" y="17171"/>
                    <a:pt x="6478" y="17195"/>
                  </a:cubicBezTo>
                  <a:lnTo>
                    <a:pt x="6299" y="17874"/>
                  </a:lnTo>
                  <a:cubicBezTo>
                    <a:pt x="6240" y="18112"/>
                    <a:pt x="6383" y="18350"/>
                    <a:pt x="6609" y="18410"/>
                  </a:cubicBezTo>
                  <a:lnTo>
                    <a:pt x="7383" y="18624"/>
                  </a:lnTo>
                  <a:cubicBezTo>
                    <a:pt x="7419" y="18633"/>
                    <a:pt x="7456" y="18638"/>
                    <a:pt x="7492" y="18638"/>
                  </a:cubicBezTo>
                  <a:cubicBezTo>
                    <a:pt x="7690" y="18638"/>
                    <a:pt x="7868" y="18506"/>
                    <a:pt x="7918" y="18314"/>
                  </a:cubicBezTo>
                  <a:lnTo>
                    <a:pt x="8109" y="17624"/>
                  </a:lnTo>
                  <a:cubicBezTo>
                    <a:pt x="8109" y="17600"/>
                    <a:pt x="8121" y="17576"/>
                    <a:pt x="8121" y="17541"/>
                  </a:cubicBezTo>
                  <a:cubicBezTo>
                    <a:pt x="8528" y="17607"/>
                    <a:pt x="8943" y="17643"/>
                    <a:pt x="9354" y="17643"/>
                  </a:cubicBezTo>
                  <a:cubicBezTo>
                    <a:pt x="9459" y="17643"/>
                    <a:pt x="9564" y="17641"/>
                    <a:pt x="9669" y="17636"/>
                  </a:cubicBezTo>
                  <a:cubicBezTo>
                    <a:pt x="9669" y="17671"/>
                    <a:pt x="9669" y="17695"/>
                    <a:pt x="9681" y="17731"/>
                  </a:cubicBezTo>
                  <a:lnTo>
                    <a:pt x="9764" y="18433"/>
                  </a:lnTo>
                  <a:cubicBezTo>
                    <a:pt x="9797" y="18656"/>
                    <a:pt x="9987" y="18817"/>
                    <a:pt x="10207" y="18817"/>
                  </a:cubicBezTo>
                  <a:cubicBezTo>
                    <a:pt x="10222" y="18817"/>
                    <a:pt x="10237" y="18816"/>
                    <a:pt x="10252" y="18814"/>
                  </a:cubicBezTo>
                  <a:lnTo>
                    <a:pt x="11050" y="18707"/>
                  </a:lnTo>
                  <a:cubicBezTo>
                    <a:pt x="11288" y="18672"/>
                    <a:pt x="11455" y="18457"/>
                    <a:pt x="11431" y="18219"/>
                  </a:cubicBezTo>
                  <a:lnTo>
                    <a:pt x="11336" y="17517"/>
                  </a:lnTo>
                  <a:cubicBezTo>
                    <a:pt x="11336" y="17481"/>
                    <a:pt x="11324" y="17445"/>
                    <a:pt x="11312" y="17421"/>
                  </a:cubicBezTo>
                  <a:cubicBezTo>
                    <a:pt x="11812" y="17302"/>
                    <a:pt x="12300" y="17136"/>
                    <a:pt x="12764" y="16921"/>
                  </a:cubicBezTo>
                  <a:cubicBezTo>
                    <a:pt x="12776" y="16957"/>
                    <a:pt x="12788" y="16993"/>
                    <a:pt x="12812" y="17029"/>
                  </a:cubicBezTo>
                  <a:lnTo>
                    <a:pt x="13157" y="17636"/>
                  </a:lnTo>
                  <a:cubicBezTo>
                    <a:pt x="13238" y="17780"/>
                    <a:pt x="13383" y="17860"/>
                    <a:pt x="13535" y="17860"/>
                  </a:cubicBezTo>
                  <a:cubicBezTo>
                    <a:pt x="13608" y="17860"/>
                    <a:pt x="13683" y="17841"/>
                    <a:pt x="13753" y="17802"/>
                  </a:cubicBezTo>
                  <a:lnTo>
                    <a:pt x="14455" y="17398"/>
                  </a:lnTo>
                  <a:cubicBezTo>
                    <a:pt x="14657" y="17279"/>
                    <a:pt x="14729" y="17017"/>
                    <a:pt x="14610" y="16802"/>
                  </a:cubicBezTo>
                  <a:lnTo>
                    <a:pt x="14265" y="16195"/>
                  </a:lnTo>
                  <a:cubicBezTo>
                    <a:pt x="14241" y="16159"/>
                    <a:pt x="14217" y="16124"/>
                    <a:pt x="14193" y="16100"/>
                  </a:cubicBezTo>
                  <a:cubicBezTo>
                    <a:pt x="14622" y="15790"/>
                    <a:pt x="15027" y="15433"/>
                    <a:pt x="15408" y="15040"/>
                  </a:cubicBezTo>
                  <a:cubicBezTo>
                    <a:pt x="15431" y="15064"/>
                    <a:pt x="15455" y="15100"/>
                    <a:pt x="15491" y="15124"/>
                  </a:cubicBezTo>
                  <a:lnTo>
                    <a:pt x="16050" y="15552"/>
                  </a:lnTo>
                  <a:cubicBezTo>
                    <a:pt x="16131" y="15618"/>
                    <a:pt x="16227" y="15649"/>
                    <a:pt x="16322" y="15649"/>
                  </a:cubicBezTo>
                  <a:cubicBezTo>
                    <a:pt x="16451" y="15649"/>
                    <a:pt x="16580" y="15591"/>
                    <a:pt x="16670" y="15481"/>
                  </a:cubicBezTo>
                  <a:lnTo>
                    <a:pt x="17158" y="14838"/>
                  </a:lnTo>
                  <a:cubicBezTo>
                    <a:pt x="17301" y="14647"/>
                    <a:pt x="17265" y="14373"/>
                    <a:pt x="17074" y="14231"/>
                  </a:cubicBezTo>
                  <a:lnTo>
                    <a:pt x="16515" y="13802"/>
                  </a:lnTo>
                  <a:cubicBezTo>
                    <a:pt x="16479" y="13766"/>
                    <a:pt x="16443" y="13754"/>
                    <a:pt x="16408" y="13731"/>
                  </a:cubicBezTo>
                  <a:cubicBezTo>
                    <a:pt x="16646" y="13350"/>
                    <a:pt x="16848" y="12945"/>
                    <a:pt x="17015" y="12528"/>
                  </a:cubicBezTo>
                  <a:cubicBezTo>
                    <a:pt x="17051" y="12552"/>
                    <a:pt x="17086" y="12576"/>
                    <a:pt x="17134" y="12588"/>
                  </a:cubicBezTo>
                  <a:lnTo>
                    <a:pt x="17813" y="12790"/>
                  </a:lnTo>
                  <a:cubicBezTo>
                    <a:pt x="17855" y="12803"/>
                    <a:pt x="17897" y="12809"/>
                    <a:pt x="17940" y="12809"/>
                  </a:cubicBezTo>
                  <a:cubicBezTo>
                    <a:pt x="18125" y="12809"/>
                    <a:pt x="18300" y="12688"/>
                    <a:pt x="18348" y="12504"/>
                  </a:cubicBezTo>
                  <a:lnTo>
                    <a:pt x="18586" y="11730"/>
                  </a:lnTo>
                  <a:cubicBezTo>
                    <a:pt x="18658" y="11504"/>
                    <a:pt x="18527" y="11254"/>
                    <a:pt x="18289" y="11183"/>
                  </a:cubicBezTo>
                  <a:lnTo>
                    <a:pt x="17610" y="10980"/>
                  </a:lnTo>
                  <a:cubicBezTo>
                    <a:pt x="17574" y="10968"/>
                    <a:pt x="17527" y="10968"/>
                    <a:pt x="17479" y="10968"/>
                  </a:cubicBezTo>
                  <a:cubicBezTo>
                    <a:pt x="17598" y="10373"/>
                    <a:pt x="17646" y="9766"/>
                    <a:pt x="17622" y="9159"/>
                  </a:cubicBezTo>
                  <a:lnTo>
                    <a:pt x="17622" y="9159"/>
                  </a:lnTo>
                  <a:cubicBezTo>
                    <a:pt x="17670" y="9170"/>
                    <a:pt x="17717" y="9170"/>
                    <a:pt x="17765" y="9170"/>
                  </a:cubicBezTo>
                  <a:lnTo>
                    <a:pt x="18456" y="9075"/>
                  </a:lnTo>
                  <a:cubicBezTo>
                    <a:pt x="18706" y="9051"/>
                    <a:pt x="18872" y="8825"/>
                    <a:pt x="18837" y="8587"/>
                  </a:cubicBezTo>
                  <a:lnTo>
                    <a:pt x="18729" y="7789"/>
                  </a:lnTo>
                  <a:cubicBezTo>
                    <a:pt x="18708" y="7573"/>
                    <a:pt x="18519" y="7415"/>
                    <a:pt x="18306" y="7415"/>
                  </a:cubicBezTo>
                  <a:cubicBezTo>
                    <a:pt x="18284" y="7415"/>
                    <a:pt x="18263" y="7417"/>
                    <a:pt x="18241" y="7420"/>
                  </a:cubicBezTo>
                  <a:lnTo>
                    <a:pt x="17551" y="7504"/>
                  </a:lnTo>
                  <a:cubicBezTo>
                    <a:pt x="17503" y="7515"/>
                    <a:pt x="17455" y="7527"/>
                    <a:pt x="17420" y="7539"/>
                  </a:cubicBezTo>
                  <a:cubicBezTo>
                    <a:pt x="17313" y="7099"/>
                    <a:pt x="17170" y="6658"/>
                    <a:pt x="16991" y="6230"/>
                  </a:cubicBezTo>
                  <a:cubicBezTo>
                    <a:pt x="17039" y="6218"/>
                    <a:pt x="17074" y="6206"/>
                    <a:pt x="17110" y="6182"/>
                  </a:cubicBezTo>
                  <a:lnTo>
                    <a:pt x="17729" y="5849"/>
                  </a:lnTo>
                  <a:cubicBezTo>
                    <a:pt x="17944" y="5730"/>
                    <a:pt x="18027" y="5468"/>
                    <a:pt x="17908" y="5253"/>
                  </a:cubicBezTo>
                  <a:lnTo>
                    <a:pt x="17527" y="4551"/>
                  </a:lnTo>
                  <a:cubicBezTo>
                    <a:pt x="17445" y="4403"/>
                    <a:pt x="17295" y="4318"/>
                    <a:pt x="17140" y="4318"/>
                  </a:cubicBezTo>
                  <a:cubicBezTo>
                    <a:pt x="17070" y="4318"/>
                    <a:pt x="16998" y="4335"/>
                    <a:pt x="16932" y="4372"/>
                  </a:cubicBezTo>
                  <a:lnTo>
                    <a:pt x="16312" y="4706"/>
                  </a:lnTo>
                  <a:cubicBezTo>
                    <a:pt x="16277" y="4729"/>
                    <a:pt x="16241" y="4753"/>
                    <a:pt x="16217" y="4777"/>
                  </a:cubicBezTo>
                  <a:cubicBezTo>
                    <a:pt x="15884" y="4301"/>
                    <a:pt x="15503" y="3848"/>
                    <a:pt x="15074" y="3432"/>
                  </a:cubicBezTo>
                  <a:cubicBezTo>
                    <a:pt x="15098" y="3408"/>
                    <a:pt x="15134" y="3384"/>
                    <a:pt x="15157" y="3348"/>
                  </a:cubicBezTo>
                  <a:lnTo>
                    <a:pt x="15586" y="2789"/>
                  </a:lnTo>
                  <a:cubicBezTo>
                    <a:pt x="15729" y="2598"/>
                    <a:pt x="15693" y="2324"/>
                    <a:pt x="15503" y="2181"/>
                  </a:cubicBezTo>
                  <a:lnTo>
                    <a:pt x="14872" y="1693"/>
                  </a:lnTo>
                  <a:cubicBezTo>
                    <a:pt x="14791" y="1628"/>
                    <a:pt x="14696" y="1596"/>
                    <a:pt x="14601" y="1596"/>
                  </a:cubicBezTo>
                  <a:cubicBezTo>
                    <a:pt x="14471" y="1596"/>
                    <a:pt x="14342" y="1655"/>
                    <a:pt x="14253" y="1765"/>
                  </a:cubicBezTo>
                  <a:lnTo>
                    <a:pt x="13824" y="2324"/>
                  </a:lnTo>
                  <a:cubicBezTo>
                    <a:pt x="13800" y="2360"/>
                    <a:pt x="13788" y="2396"/>
                    <a:pt x="13764" y="2420"/>
                  </a:cubicBezTo>
                  <a:cubicBezTo>
                    <a:pt x="13312" y="2134"/>
                    <a:pt x="12836" y="1908"/>
                    <a:pt x="12348" y="1717"/>
                  </a:cubicBezTo>
                  <a:cubicBezTo>
                    <a:pt x="12371" y="1681"/>
                    <a:pt x="12383" y="1658"/>
                    <a:pt x="12395" y="1622"/>
                  </a:cubicBezTo>
                  <a:lnTo>
                    <a:pt x="12574" y="943"/>
                  </a:lnTo>
                  <a:cubicBezTo>
                    <a:pt x="12633" y="705"/>
                    <a:pt x="12490" y="467"/>
                    <a:pt x="12264" y="407"/>
                  </a:cubicBezTo>
                  <a:lnTo>
                    <a:pt x="11490" y="193"/>
                  </a:lnTo>
                  <a:cubicBezTo>
                    <a:pt x="11454" y="184"/>
                    <a:pt x="11417" y="180"/>
                    <a:pt x="11381" y="180"/>
                  </a:cubicBezTo>
                  <a:cubicBezTo>
                    <a:pt x="11183" y="180"/>
                    <a:pt x="11005" y="311"/>
                    <a:pt x="10955" y="503"/>
                  </a:cubicBezTo>
                  <a:lnTo>
                    <a:pt x="10764" y="1181"/>
                  </a:lnTo>
                  <a:cubicBezTo>
                    <a:pt x="10764" y="1217"/>
                    <a:pt x="10752" y="1253"/>
                    <a:pt x="10752" y="1277"/>
                  </a:cubicBezTo>
                  <a:cubicBezTo>
                    <a:pt x="10304" y="1204"/>
                    <a:pt x="9847" y="1167"/>
                    <a:pt x="9397" y="1167"/>
                  </a:cubicBezTo>
                  <a:cubicBezTo>
                    <a:pt x="9333" y="1167"/>
                    <a:pt x="9268" y="1168"/>
                    <a:pt x="9204" y="1169"/>
                  </a:cubicBezTo>
                  <a:cubicBezTo>
                    <a:pt x="9204" y="1146"/>
                    <a:pt x="9204" y="1110"/>
                    <a:pt x="9192" y="1086"/>
                  </a:cubicBezTo>
                  <a:lnTo>
                    <a:pt x="9109" y="384"/>
                  </a:lnTo>
                  <a:cubicBezTo>
                    <a:pt x="9076" y="161"/>
                    <a:pt x="8886" y="0"/>
                    <a:pt x="8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57663" y="1570546"/>
              <a:ext cx="643184" cy="631915"/>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8"/>
          <p:cNvGrpSpPr/>
          <p:nvPr/>
        </p:nvGrpSpPr>
        <p:grpSpPr>
          <a:xfrm>
            <a:off x="7869771" y="406"/>
            <a:ext cx="1274236" cy="5139791"/>
            <a:chOff x="7869771" y="406"/>
            <a:chExt cx="1274236" cy="5139791"/>
          </a:xfrm>
        </p:grpSpPr>
        <p:sp>
          <p:nvSpPr>
            <p:cNvPr id="153" name="Google Shape;153;p8"/>
            <p:cNvSpPr/>
            <p:nvPr/>
          </p:nvSpPr>
          <p:spPr>
            <a:xfrm>
              <a:off x="8388211" y="2746977"/>
              <a:ext cx="375041" cy="142023"/>
            </a:xfrm>
            <a:custGeom>
              <a:avLst/>
              <a:gdLst/>
              <a:ahLst/>
              <a:cxnLst/>
              <a:rect l="l" t="t" r="r" b="b"/>
              <a:pathLst>
                <a:path w="8680" h="3287" extrusionOk="0">
                  <a:moveTo>
                    <a:pt x="0" y="1"/>
                  </a:moveTo>
                  <a:lnTo>
                    <a:pt x="0" y="3287"/>
                  </a:lnTo>
                  <a:lnTo>
                    <a:pt x="8680" y="3287"/>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8028774" y="2771175"/>
              <a:ext cx="349681" cy="93674"/>
            </a:xfrm>
            <a:custGeom>
              <a:avLst/>
              <a:gdLst/>
              <a:ahLst/>
              <a:cxnLst/>
              <a:rect l="l" t="t" r="r" b="b"/>
              <a:pathLst>
                <a:path w="11657" h="2168" extrusionOk="0">
                  <a:moveTo>
                    <a:pt x="1" y="0"/>
                  </a:moveTo>
                  <a:lnTo>
                    <a:pt x="1" y="2167"/>
                  </a:lnTo>
                  <a:lnTo>
                    <a:pt x="11657" y="2167"/>
                  </a:ln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8356799" y="2694523"/>
              <a:ext cx="62824" cy="246974"/>
            </a:xfrm>
            <a:custGeom>
              <a:avLst/>
              <a:gdLst/>
              <a:ahLst/>
              <a:cxnLst/>
              <a:rect l="l" t="t" r="r" b="b"/>
              <a:pathLst>
                <a:path w="1454" h="5716" extrusionOk="0">
                  <a:moveTo>
                    <a:pt x="727" y="0"/>
                  </a:moveTo>
                  <a:cubicBezTo>
                    <a:pt x="334" y="0"/>
                    <a:pt x="1" y="334"/>
                    <a:pt x="1" y="727"/>
                  </a:cubicBezTo>
                  <a:lnTo>
                    <a:pt x="1" y="4989"/>
                  </a:lnTo>
                  <a:cubicBezTo>
                    <a:pt x="1" y="5382"/>
                    <a:pt x="334" y="5715"/>
                    <a:pt x="727" y="5715"/>
                  </a:cubicBezTo>
                  <a:cubicBezTo>
                    <a:pt x="1132" y="5715"/>
                    <a:pt x="1453" y="5382"/>
                    <a:pt x="1453" y="4989"/>
                  </a:cubicBezTo>
                  <a:lnTo>
                    <a:pt x="1453" y="727"/>
                  </a:lnTo>
                  <a:cubicBezTo>
                    <a:pt x="1453" y="334"/>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7944348" y="2449623"/>
              <a:ext cx="121975" cy="808758"/>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8416468" y="2163623"/>
              <a:ext cx="727535" cy="122450"/>
            </a:xfrm>
            <a:custGeom>
              <a:avLst/>
              <a:gdLst/>
              <a:ahLst/>
              <a:cxnLst/>
              <a:rect l="l" t="t" r="r" b="b"/>
              <a:pathLst>
                <a:path w="26635" h="2834" extrusionOk="0">
                  <a:moveTo>
                    <a:pt x="0" y="0"/>
                  </a:moveTo>
                  <a:lnTo>
                    <a:pt x="0" y="2834"/>
                  </a:lnTo>
                  <a:lnTo>
                    <a:pt x="26634" y="2834"/>
                  </a:lnTo>
                  <a:lnTo>
                    <a:pt x="26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8312751" y="3428100"/>
              <a:ext cx="831257"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7935620" y="3053577"/>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276181" y="3346308"/>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7869771" y="3018104"/>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7937175" y="2155898"/>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877506" y="2496460"/>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8400662" y="2090050"/>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7944348" y="406"/>
              <a:ext cx="121975" cy="1375640"/>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8632031" y="406"/>
              <a:ext cx="122493" cy="5139791"/>
            </a:xfrm>
            <a:custGeom>
              <a:avLst/>
              <a:gdLst/>
              <a:ahLst/>
              <a:cxnLst/>
              <a:rect l="l" t="t" r="r" b="b"/>
              <a:pathLst>
                <a:path w="2835" h="118956" extrusionOk="0">
                  <a:moveTo>
                    <a:pt x="1" y="0"/>
                  </a:moveTo>
                  <a:lnTo>
                    <a:pt x="1" y="118955"/>
                  </a:lnTo>
                  <a:lnTo>
                    <a:pt x="2834" y="118955"/>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8377026" y="1710375"/>
              <a:ext cx="766955"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7934583" y="1207796"/>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7874913" y="1173316"/>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8461887" y="1642507"/>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8621748" y="2466085"/>
              <a:ext cx="141505" cy="680648"/>
            </a:xfrm>
            <a:custGeom>
              <a:avLst/>
              <a:gdLst/>
              <a:ahLst/>
              <a:cxnLst/>
              <a:rect l="l" t="t" r="r" b="b"/>
              <a:pathLst>
                <a:path w="3275" h="15753" extrusionOk="0">
                  <a:moveTo>
                    <a:pt x="1" y="1"/>
                  </a:moveTo>
                  <a:lnTo>
                    <a:pt x="1" y="15753"/>
                  </a:lnTo>
                  <a:lnTo>
                    <a:pt x="3275" y="15753"/>
                  </a:lnTo>
                  <a:lnTo>
                    <a:pt x="3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8569294" y="3112253"/>
              <a:ext cx="246456" cy="62262"/>
            </a:xfrm>
            <a:custGeom>
              <a:avLst/>
              <a:gdLst/>
              <a:ahLst/>
              <a:cxnLst/>
              <a:rect l="l" t="t" r="r" b="b"/>
              <a:pathLst>
                <a:path w="5704" h="1441" extrusionOk="0">
                  <a:moveTo>
                    <a:pt x="726" y="0"/>
                  </a:moveTo>
                  <a:cubicBezTo>
                    <a:pt x="322" y="0"/>
                    <a:pt x="0" y="322"/>
                    <a:pt x="0" y="726"/>
                  </a:cubicBezTo>
                  <a:cubicBezTo>
                    <a:pt x="0" y="1119"/>
                    <a:pt x="322" y="1441"/>
                    <a:pt x="726" y="1441"/>
                  </a:cubicBezTo>
                  <a:lnTo>
                    <a:pt x="4989" y="1441"/>
                  </a:lnTo>
                  <a:cubicBezTo>
                    <a:pt x="5382" y="1441"/>
                    <a:pt x="5703" y="1119"/>
                    <a:pt x="5703" y="726"/>
                  </a:cubicBezTo>
                  <a:cubicBezTo>
                    <a:pt x="5703" y="322"/>
                    <a:pt x="5382" y="0"/>
                    <a:pt x="4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8569294" y="2434716"/>
              <a:ext cx="246456" cy="62305"/>
            </a:xfrm>
            <a:custGeom>
              <a:avLst/>
              <a:gdLst/>
              <a:ahLst/>
              <a:cxnLst/>
              <a:rect l="l" t="t" r="r" b="b"/>
              <a:pathLst>
                <a:path w="5704" h="1442" extrusionOk="0">
                  <a:moveTo>
                    <a:pt x="726" y="1"/>
                  </a:moveTo>
                  <a:cubicBezTo>
                    <a:pt x="322" y="1"/>
                    <a:pt x="0" y="322"/>
                    <a:pt x="0" y="727"/>
                  </a:cubicBezTo>
                  <a:cubicBezTo>
                    <a:pt x="0" y="1120"/>
                    <a:pt x="322" y="1441"/>
                    <a:pt x="726" y="1441"/>
                  </a:cubicBezTo>
                  <a:lnTo>
                    <a:pt x="4989" y="1441"/>
                  </a:lnTo>
                  <a:cubicBezTo>
                    <a:pt x="5382" y="1441"/>
                    <a:pt x="5703" y="1120"/>
                    <a:pt x="5703" y="727"/>
                  </a:cubicBezTo>
                  <a:cubicBezTo>
                    <a:pt x="5703" y="322"/>
                    <a:pt x="5382" y="1"/>
                    <a:pt x="4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rot="-5400000">
              <a:off x="8408991" y="4037216"/>
              <a:ext cx="566993" cy="566975"/>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9"/>
          <p:cNvSpPr txBox="1">
            <a:spLocks noGrp="1"/>
          </p:cNvSpPr>
          <p:nvPr>
            <p:ph type="title"/>
          </p:nvPr>
        </p:nvSpPr>
        <p:spPr>
          <a:xfrm>
            <a:off x="709350" y="1233175"/>
            <a:ext cx="38370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7" name="Google Shape;177;p9"/>
          <p:cNvSpPr txBox="1">
            <a:spLocks noGrp="1"/>
          </p:cNvSpPr>
          <p:nvPr>
            <p:ph type="subTitle" idx="1"/>
          </p:nvPr>
        </p:nvSpPr>
        <p:spPr>
          <a:xfrm>
            <a:off x="709350" y="2803075"/>
            <a:ext cx="38370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8" name="Google Shape;178;p9"/>
          <p:cNvSpPr txBox="1">
            <a:spLocks noGrp="1"/>
          </p:cNvSpPr>
          <p:nvPr>
            <p:ph type="body" idx="2"/>
          </p:nvPr>
        </p:nvSpPr>
        <p:spPr>
          <a:xfrm>
            <a:off x="4572000" y="724075"/>
            <a:ext cx="3837000" cy="3695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179"/>
        <p:cNvGrpSpPr/>
        <p:nvPr/>
      </p:nvGrpSpPr>
      <p:grpSpPr>
        <a:xfrm>
          <a:off x="0" y="0"/>
          <a:ext cx="0" cy="0"/>
          <a:chOff x="0" y="0"/>
          <a:chExt cx="0" cy="0"/>
        </a:xfrm>
      </p:grpSpPr>
      <p:sp>
        <p:nvSpPr>
          <p:cNvPr id="180" name="Google Shape;180;p10"/>
          <p:cNvSpPr txBox="1">
            <a:spLocks noGrp="1"/>
          </p:cNvSpPr>
          <p:nvPr>
            <p:ph type="title"/>
          </p:nvPr>
        </p:nvSpPr>
        <p:spPr>
          <a:xfrm>
            <a:off x="4585463" y="2674063"/>
            <a:ext cx="3456000" cy="448500"/>
          </a:xfrm>
          <a:prstGeom prst="rect">
            <a:avLst/>
          </a:prstGeom>
        </p:spPr>
        <p:txBody>
          <a:bodyPr spcFirstLastPara="1" wrap="square" lIns="91425" tIns="91425" rIns="91425" bIns="91425" anchor="ctr" anchorCtr="0">
            <a:noAutofit/>
          </a:bodyPr>
          <a:lstStyle>
            <a:lvl1pPr lvl="0" algn="l" rtl="0">
              <a:spcBef>
                <a:spcPts val="0"/>
              </a:spcBef>
              <a:spcAft>
                <a:spcPts val="0"/>
              </a:spcAft>
              <a:buNone/>
              <a:defRPr sz="2500">
                <a:solidFill>
                  <a:schemeClr val="lt2"/>
                </a:solidFill>
              </a:defRPr>
            </a:lvl1pPr>
            <a:lvl2pPr lvl="1" algn="l" rtl="0">
              <a:spcBef>
                <a:spcPts val="0"/>
              </a:spcBef>
              <a:spcAft>
                <a:spcPts val="0"/>
              </a:spcAft>
              <a:buNone/>
              <a:defRPr sz="2500">
                <a:solidFill>
                  <a:schemeClr val="lt2"/>
                </a:solidFill>
              </a:defRPr>
            </a:lvl2pPr>
            <a:lvl3pPr lvl="2" algn="l" rtl="0">
              <a:spcBef>
                <a:spcPts val="0"/>
              </a:spcBef>
              <a:spcAft>
                <a:spcPts val="0"/>
              </a:spcAft>
              <a:buNone/>
              <a:defRPr sz="2500">
                <a:solidFill>
                  <a:schemeClr val="lt2"/>
                </a:solidFill>
              </a:defRPr>
            </a:lvl3pPr>
            <a:lvl4pPr lvl="3" algn="l" rtl="0">
              <a:spcBef>
                <a:spcPts val="0"/>
              </a:spcBef>
              <a:spcAft>
                <a:spcPts val="0"/>
              </a:spcAft>
              <a:buNone/>
              <a:defRPr sz="2500">
                <a:solidFill>
                  <a:schemeClr val="lt2"/>
                </a:solidFill>
              </a:defRPr>
            </a:lvl4pPr>
            <a:lvl5pPr lvl="4" algn="l" rtl="0">
              <a:spcBef>
                <a:spcPts val="0"/>
              </a:spcBef>
              <a:spcAft>
                <a:spcPts val="0"/>
              </a:spcAft>
              <a:buNone/>
              <a:defRPr sz="2500">
                <a:solidFill>
                  <a:schemeClr val="lt2"/>
                </a:solidFill>
              </a:defRPr>
            </a:lvl5pPr>
            <a:lvl6pPr lvl="5" algn="l" rtl="0">
              <a:spcBef>
                <a:spcPts val="0"/>
              </a:spcBef>
              <a:spcAft>
                <a:spcPts val="0"/>
              </a:spcAft>
              <a:buNone/>
              <a:defRPr sz="2500">
                <a:solidFill>
                  <a:schemeClr val="lt2"/>
                </a:solidFill>
              </a:defRPr>
            </a:lvl6pPr>
            <a:lvl7pPr lvl="6" algn="l" rtl="0">
              <a:spcBef>
                <a:spcPts val="0"/>
              </a:spcBef>
              <a:spcAft>
                <a:spcPts val="0"/>
              </a:spcAft>
              <a:buNone/>
              <a:defRPr sz="2500">
                <a:solidFill>
                  <a:schemeClr val="lt2"/>
                </a:solidFill>
              </a:defRPr>
            </a:lvl7pPr>
            <a:lvl8pPr lvl="7" algn="l" rtl="0">
              <a:spcBef>
                <a:spcPts val="0"/>
              </a:spcBef>
              <a:spcAft>
                <a:spcPts val="0"/>
              </a:spcAft>
              <a:buNone/>
              <a:defRPr sz="2500">
                <a:solidFill>
                  <a:schemeClr val="lt2"/>
                </a:solidFill>
              </a:defRPr>
            </a:lvl8pPr>
            <a:lvl9pPr lvl="8" algn="l" rtl="0">
              <a:spcBef>
                <a:spcPts val="0"/>
              </a:spcBef>
              <a:spcAft>
                <a:spcPts val="0"/>
              </a:spcAft>
              <a:buNone/>
              <a:defRPr sz="2500">
                <a:solidFill>
                  <a:schemeClr val="lt2"/>
                </a:solidFill>
              </a:defRPr>
            </a:lvl9pPr>
          </a:lstStyle>
          <a:p>
            <a:endParaRPr/>
          </a:p>
        </p:txBody>
      </p:sp>
      <p:grpSp>
        <p:nvGrpSpPr>
          <p:cNvPr id="181" name="Google Shape;181;p10"/>
          <p:cNvGrpSpPr/>
          <p:nvPr/>
        </p:nvGrpSpPr>
        <p:grpSpPr>
          <a:xfrm>
            <a:off x="-269356" y="2"/>
            <a:ext cx="986724" cy="959451"/>
            <a:chOff x="-1" y="-23"/>
            <a:chExt cx="986724" cy="959451"/>
          </a:xfrm>
        </p:grpSpPr>
        <p:sp>
          <p:nvSpPr>
            <p:cNvPr id="182" name="Google Shape;182;p10"/>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10"/>
          <p:cNvGrpSpPr/>
          <p:nvPr/>
        </p:nvGrpSpPr>
        <p:grpSpPr>
          <a:xfrm>
            <a:off x="7628416" y="4805263"/>
            <a:ext cx="1932971" cy="666322"/>
            <a:chOff x="7213579" y="4485138"/>
            <a:chExt cx="1932971" cy="666322"/>
          </a:xfrm>
        </p:grpSpPr>
        <p:sp>
          <p:nvSpPr>
            <p:cNvPr id="188" name="Google Shape;188;p10"/>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0"/>
            <p:cNvGrpSpPr/>
            <p:nvPr/>
          </p:nvGrpSpPr>
          <p:grpSpPr>
            <a:xfrm>
              <a:off x="7711810" y="4485138"/>
              <a:ext cx="592677" cy="273720"/>
              <a:chOff x="2029210" y="3484363"/>
              <a:chExt cx="592677" cy="273720"/>
            </a:xfrm>
          </p:grpSpPr>
          <p:sp>
            <p:nvSpPr>
              <p:cNvPr id="193" name="Google Shape;193;p10"/>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6" name="Google Shape;196;p10"/>
          <p:cNvSpPr/>
          <p:nvPr/>
        </p:nvSpPr>
        <p:spPr>
          <a:xfrm rot="-5690359">
            <a:off x="8600213" y="2118770"/>
            <a:ext cx="1007852" cy="1007852"/>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7" name="Google Shape;197;p10"/>
          <p:cNvSpPr/>
          <p:nvPr/>
        </p:nvSpPr>
        <p:spPr>
          <a:xfrm rot="10381533">
            <a:off x="6688661" y="3058514"/>
            <a:ext cx="2984630" cy="2976717"/>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8" name="Google Shape;198;p10"/>
          <p:cNvSpPr/>
          <p:nvPr/>
        </p:nvSpPr>
        <p:spPr>
          <a:xfrm>
            <a:off x="4937025" y="4363972"/>
            <a:ext cx="1581963" cy="1554245"/>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0"/>
          <p:cNvSpPr txBox="1">
            <a:spLocks noGrp="1"/>
          </p:cNvSpPr>
          <p:nvPr>
            <p:ph type="subTitle" idx="1"/>
          </p:nvPr>
        </p:nvSpPr>
        <p:spPr>
          <a:xfrm>
            <a:off x="3664763" y="1043688"/>
            <a:ext cx="4376700" cy="1554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200"/>
        <p:cNvGrpSpPr/>
        <p:nvPr/>
      </p:nvGrpSpPr>
      <p:grpSpPr>
        <a:xfrm>
          <a:off x="0" y="0"/>
          <a:ext cx="0" cy="0"/>
          <a:chOff x="0" y="0"/>
          <a:chExt cx="0" cy="0"/>
        </a:xfrm>
      </p:grpSpPr>
      <p:sp>
        <p:nvSpPr>
          <p:cNvPr id="201" name="Google Shape;201;p11"/>
          <p:cNvSpPr txBox="1">
            <a:spLocks noGrp="1"/>
          </p:cNvSpPr>
          <p:nvPr>
            <p:ph type="title" hasCustomPrompt="1"/>
          </p:nvPr>
        </p:nvSpPr>
        <p:spPr>
          <a:xfrm>
            <a:off x="709350" y="1589550"/>
            <a:ext cx="7725300" cy="1572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12000"/>
              <a:buNone/>
              <a:defRPr sz="12000">
                <a:solidFill>
                  <a:schemeClr val="lt2"/>
                </a:solidFill>
              </a:defRPr>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202" name="Google Shape;202;p11"/>
          <p:cNvSpPr txBox="1">
            <a:spLocks noGrp="1"/>
          </p:cNvSpPr>
          <p:nvPr>
            <p:ph type="body" idx="1"/>
          </p:nvPr>
        </p:nvSpPr>
        <p:spPr>
          <a:xfrm>
            <a:off x="709350" y="3161850"/>
            <a:ext cx="7725300" cy="392100"/>
          </a:xfrm>
          <a:prstGeom prst="rect">
            <a:avLst/>
          </a:prstGeom>
        </p:spPr>
        <p:txBody>
          <a:bodyPr spcFirstLastPara="1" wrap="square" lIns="91425" tIns="91425" rIns="91425" bIns="91425" anchor="ctr" anchorCtr="0">
            <a:noAutofit/>
          </a:bodyPr>
          <a:lstStyle>
            <a:lvl1pPr marL="457200" lvl="0" indent="-342900" algn="ctr">
              <a:spcBef>
                <a:spcPts val="0"/>
              </a:spcBef>
              <a:spcAft>
                <a:spcPts val="0"/>
              </a:spcAft>
              <a:buSzPts val="1800"/>
              <a:buChar char="●"/>
              <a:defRPr sz="1800"/>
            </a:lvl1pPr>
            <a:lvl2pPr marL="914400" lvl="1" indent="-342900" algn="ctr">
              <a:spcBef>
                <a:spcPts val="0"/>
              </a:spcBef>
              <a:spcAft>
                <a:spcPts val="0"/>
              </a:spcAft>
              <a:buSzPts val="1800"/>
              <a:buChar char="○"/>
              <a:defRPr sz="1800"/>
            </a:lvl2pPr>
            <a:lvl3pPr marL="1371600" lvl="2" indent="-342900" algn="ctr">
              <a:spcBef>
                <a:spcPts val="0"/>
              </a:spcBef>
              <a:spcAft>
                <a:spcPts val="0"/>
              </a:spcAft>
              <a:buSzPts val="1800"/>
              <a:buChar char="■"/>
              <a:defRPr sz="1800"/>
            </a:lvl3pPr>
            <a:lvl4pPr marL="1828800" lvl="3" indent="-342900" algn="ctr">
              <a:spcBef>
                <a:spcPts val="0"/>
              </a:spcBef>
              <a:spcAft>
                <a:spcPts val="0"/>
              </a:spcAft>
              <a:buSzPts val="1800"/>
              <a:buChar char="●"/>
              <a:defRPr sz="1800"/>
            </a:lvl4pPr>
            <a:lvl5pPr marL="2286000" lvl="4" indent="-342900" algn="ctr">
              <a:spcBef>
                <a:spcPts val="0"/>
              </a:spcBef>
              <a:spcAft>
                <a:spcPts val="0"/>
              </a:spcAft>
              <a:buSzPts val="1800"/>
              <a:buChar char="○"/>
              <a:defRPr sz="1800"/>
            </a:lvl5pPr>
            <a:lvl6pPr marL="2743200" lvl="5" indent="-342900" algn="ctr">
              <a:spcBef>
                <a:spcPts val="0"/>
              </a:spcBef>
              <a:spcAft>
                <a:spcPts val="0"/>
              </a:spcAft>
              <a:buSzPts val="1800"/>
              <a:buChar char="■"/>
              <a:defRPr sz="1800"/>
            </a:lvl6pPr>
            <a:lvl7pPr marL="3200400" lvl="6" indent="-342900" algn="ctr">
              <a:spcBef>
                <a:spcPts val="0"/>
              </a:spcBef>
              <a:spcAft>
                <a:spcPts val="0"/>
              </a:spcAft>
              <a:buSzPts val="1800"/>
              <a:buChar char="●"/>
              <a:defRPr sz="1800"/>
            </a:lvl7pPr>
            <a:lvl8pPr marL="3657600" lvl="7" indent="-342900" algn="ctr">
              <a:spcBef>
                <a:spcPts val="0"/>
              </a:spcBef>
              <a:spcAft>
                <a:spcPts val="0"/>
              </a:spcAft>
              <a:buSzPts val="1800"/>
              <a:buChar char="○"/>
              <a:defRPr sz="1800"/>
            </a:lvl8pPr>
            <a:lvl9pPr marL="4114800" lvl="8" indent="-342900" algn="ctr">
              <a:spcBef>
                <a:spcPts val="0"/>
              </a:spcBef>
              <a:spcAft>
                <a:spcPts val="0"/>
              </a:spcAft>
              <a:buSzPts val="1800"/>
              <a:buChar char="■"/>
              <a:defRPr sz="1800"/>
            </a:lvl9pPr>
          </a:lstStyle>
          <a:p>
            <a:endParaRPr/>
          </a:p>
        </p:txBody>
      </p:sp>
      <p:grpSp>
        <p:nvGrpSpPr>
          <p:cNvPr id="203" name="Google Shape;203;p11"/>
          <p:cNvGrpSpPr/>
          <p:nvPr/>
        </p:nvGrpSpPr>
        <p:grpSpPr>
          <a:xfrm flipH="1">
            <a:off x="-449489" y="-478165"/>
            <a:ext cx="10271203" cy="5954851"/>
            <a:chOff x="-449489" y="-478165"/>
            <a:chExt cx="10271203" cy="5954851"/>
          </a:xfrm>
        </p:grpSpPr>
        <p:sp>
          <p:nvSpPr>
            <p:cNvPr id="204" name="Google Shape;204;p11"/>
            <p:cNvSpPr/>
            <p:nvPr/>
          </p:nvSpPr>
          <p:spPr>
            <a:xfrm rot="-5690340">
              <a:off x="7811566" y="1227323"/>
              <a:ext cx="1091417" cy="1091417"/>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5" name="Google Shape;205;p11"/>
            <p:cNvSpPr/>
            <p:nvPr/>
          </p:nvSpPr>
          <p:spPr>
            <a:xfrm rot="10381545">
              <a:off x="8165714" y="-388816"/>
              <a:ext cx="1566919" cy="1562765"/>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6" name="Google Shape;206;p11"/>
            <p:cNvSpPr/>
            <p:nvPr/>
          </p:nvSpPr>
          <p:spPr>
            <a:xfrm>
              <a:off x="6527400" y="67300"/>
              <a:ext cx="1549226" cy="1522082"/>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rot="10381519">
              <a:off x="-295126" y="2614012"/>
              <a:ext cx="2715046" cy="2707848"/>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208" name="Google Shape;208;p11"/>
          <p:cNvGrpSpPr/>
          <p:nvPr/>
        </p:nvGrpSpPr>
        <p:grpSpPr>
          <a:xfrm flipH="1">
            <a:off x="-304796" y="4485138"/>
            <a:ext cx="1932971" cy="666322"/>
            <a:chOff x="7213579" y="4485138"/>
            <a:chExt cx="1932971" cy="666322"/>
          </a:xfrm>
        </p:grpSpPr>
        <p:sp>
          <p:nvSpPr>
            <p:cNvPr id="209" name="Google Shape;209;p11"/>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11"/>
            <p:cNvGrpSpPr/>
            <p:nvPr/>
          </p:nvGrpSpPr>
          <p:grpSpPr>
            <a:xfrm>
              <a:off x="7711810" y="4485138"/>
              <a:ext cx="592677" cy="273720"/>
              <a:chOff x="2029210" y="3484363"/>
              <a:chExt cx="592677" cy="273720"/>
            </a:xfrm>
          </p:grpSpPr>
          <p:sp>
            <p:nvSpPr>
              <p:cNvPr id="214" name="Google Shape;214;p11"/>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 name="Google Shape;217;p11"/>
          <p:cNvGrpSpPr/>
          <p:nvPr/>
        </p:nvGrpSpPr>
        <p:grpSpPr>
          <a:xfrm rot="10800000" flipH="1">
            <a:off x="7554768" y="-12"/>
            <a:ext cx="1932971" cy="666322"/>
            <a:chOff x="7213579" y="4485138"/>
            <a:chExt cx="1932971" cy="666322"/>
          </a:xfrm>
        </p:grpSpPr>
        <p:sp>
          <p:nvSpPr>
            <p:cNvPr id="218" name="Google Shape;218;p11"/>
            <p:cNvSpPr/>
            <p:nvPr/>
          </p:nvSpPr>
          <p:spPr>
            <a:xfrm rot="10800000">
              <a:off x="8271019" y="4560750"/>
              <a:ext cx="875530"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rot="5400000">
              <a:off x="7234897" y="4978532"/>
              <a:ext cx="223356" cy="122500"/>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rot="5400000">
              <a:off x="7334214" y="4490021"/>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rot="5400000">
              <a:off x="7311314" y="4793813"/>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11"/>
            <p:cNvGrpSpPr/>
            <p:nvPr/>
          </p:nvGrpSpPr>
          <p:grpSpPr>
            <a:xfrm>
              <a:off x="7711810" y="4485138"/>
              <a:ext cx="592677" cy="273720"/>
              <a:chOff x="2029210" y="3484363"/>
              <a:chExt cx="592677" cy="273720"/>
            </a:xfrm>
          </p:grpSpPr>
          <p:sp>
            <p:nvSpPr>
              <p:cNvPr id="223" name="Google Shape;223;p11"/>
              <p:cNvSpPr/>
              <p:nvPr/>
            </p:nvSpPr>
            <p:spPr>
              <a:xfrm rot="5400000">
                <a:off x="2264123" y="3392748"/>
                <a:ext cx="121975" cy="454379"/>
              </a:xfrm>
              <a:custGeom>
                <a:avLst/>
                <a:gdLst/>
                <a:ahLst/>
                <a:cxnLst/>
                <a:rect l="l" t="t" r="r" b="b"/>
                <a:pathLst>
                  <a:path w="2823" h="18718" extrusionOk="0">
                    <a:moveTo>
                      <a:pt x="1" y="1"/>
                    </a:moveTo>
                    <a:lnTo>
                      <a:pt x="1" y="18717"/>
                    </a:lnTo>
                    <a:lnTo>
                      <a:pt x="2823" y="18717"/>
                    </a:lnTo>
                    <a:lnTo>
                      <a:pt x="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rot="5400000">
                <a:off x="1931972" y="3581602"/>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rot="5400000">
                <a:off x="2453378" y="3589574"/>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2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2_1">
    <p:bg>
      <p:bgPr>
        <a:blipFill>
          <a:blip r:embed="rId2">
            <a:alphaModFix/>
          </a:blip>
          <a:stretch>
            <a:fillRect/>
          </a:stretch>
        </a:blipFill>
        <a:effectLst/>
      </p:bgPr>
    </p:bg>
    <p:spTree>
      <p:nvGrpSpPr>
        <p:cNvPr id="1" name="Shape 227"/>
        <p:cNvGrpSpPr/>
        <p:nvPr/>
      </p:nvGrpSpPr>
      <p:grpSpPr>
        <a:xfrm>
          <a:off x="0" y="0"/>
          <a:ext cx="0" cy="0"/>
          <a:chOff x="0" y="0"/>
          <a:chExt cx="0" cy="0"/>
        </a:xfrm>
      </p:grpSpPr>
      <p:sp>
        <p:nvSpPr>
          <p:cNvPr id="228" name="Google Shape;228;p13"/>
          <p:cNvSpPr txBox="1">
            <a:spLocks noGrp="1"/>
          </p:cNvSpPr>
          <p:nvPr>
            <p:ph type="title"/>
          </p:nvPr>
        </p:nvSpPr>
        <p:spPr>
          <a:xfrm>
            <a:off x="1744350" y="1516450"/>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29" name="Google Shape;229;p13"/>
          <p:cNvSpPr txBox="1">
            <a:spLocks noGrp="1"/>
          </p:cNvSpPr>
          <p:nvPr>
            <p:ph type="title" idx="2" hasCustomPrompt="1"/>
          </p:nvPr>
        </p:nvSpPr>
        <p:spPr>
          <a:xfrm>
            <a:off x="1744350" y="638963"/>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30" name="Google Shape;230;p13"/>
          <p:cNvSpPr txBox="1">
            <a:spLocks noGrp="1"/>
          </p:cNvSpPr>
          <p:nvPr>
            <p:ph type="subTitle" idx="1"/>
          </p:nvPr>
        </p:nvSpPr>
        <p:spPr>
          <a:xfrm>
            <a:off x="1744350" y="2032438"/>
            <a:ext cx="2367000" cy="374100"/>
          </a:xfrm>
          <a:prstGeom prst="rect">
            <a:avLst/>
          </a:prstGeom>
        </p:spPr>
        <p:txBody>
          <a:bodyPr spcFirstLastPara="1" wrap="square" lIns="91425" tIns="91425" rIns="91425" bIns="91425" anchor="ctr"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231" name="Google Shape;231;p13"/>
          <p:cNvSpPr txBox="1">
            <a:spLocks noGrp="1"/>
          </p:cNvSpPr>
          <p:nvPr>
            <p:ph type="title" idx="3"/>
          </p:nvPr>
        </p:nvSpPr>
        <p:spPr>
          <a:xfrm>
            <a:off x="5032625" y="1516450"/>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32" name="Google Shape;232;p13"/>
          <p:cNvSpPr txBox="1">
            <a:spLocks noGrp="1"/>
          </p:cNvSpPr>
          <p:nvPr>
            <p:ph type="title" idx="4" hasCustomPrompt="1"/>
          </p:nvPr>
        </p:nvSpPr>
        <p:spPr>
          <a:xfrm>
            <a:off x="5032625" y="638963"/>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33" name="Google Shape;233;p13"/>
          <p:cNvSpPr txBox="1">
            <a:spLocks noGrp="1"/>
          </p:cNvSpPr>
          <p:nvPr>
            <p:ph type="subTitle" idx="5"/>
          </p:nvPr>
        </p:nvSpPr>
        <p:spPr>
          <a:xfrm>
            <a:off x="5032625" y="2032438"/>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4" name="Google Shape;234;p13"/>
          <p:cNvSpPr txBox="1">
            <a:spLocks noGrp="1"/>
          </p:cNvSpPr>
          <p:nvPr>
            <p:ph type="title" idx="6"/>
          </p:nvPr>
        </p:nvSpPr>
        <p:spPr>
          <a:xfrm>
            <a:off x="1744350" y="3538250"/>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35" name="Google Shape;235;p13"/>
          <p:cNvSpPr txBox="1">
            <a:spLocks noGrp="1"/>
          </p:cNvSpPr>
          <p:nvPr>
            <p:ph type="title" idx="7" hasCustomPrompt="1"/>
          </p:nvPr>
        </p:nvSpPr>
        <p:spPr>
          <a:xfrm>
            <a:off x="1744350" y="2660763"/>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36" name="Google Shape;236;p13"/>
          <p:cNvSpPr txBox="1">
            <a:spLocks noGrp="1"/>
          </p:cNvSpPr>
          <p:nvPr>
            <p:ph type="subTitle" idx="8"/>
          </p:nvPr>
        </p:nvSpPr>
        <p:spPr>
          <a:xfrm>
            <a:off x="1744350" y="4054238"/>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7" name="Google Shape;237;p13"/>
          <p:cNvSpPr txBox="1">
            <a:spLocks noGrp="1"/>
          </p:cNvSpPr>
          <p:nvPr>
            <p:ph type="title" idx="9"/>
          </p:nvPr>
        </p:nvSpPr>
        <p:spPr>
          <a:xfrm>
            <a:off x="5032625" y="3538250"/>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38" name="Google Shape;238;p13"/>
          <p:cNvSpPr txBox="1">
            <a:spLocks noGrp="1"/>
          </p:cNvSpPr>
          <p:nvPr>
            <p:ph type="title" idx="13" hasCustomPrompt="1"/>
          </p:nvPr>
        </p:nvSpPr>
        <p:spPr>
          <a:xfrm>
            <a:off x="5032625" y="2660763"/>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39" name="Google Shape;239;p13"/>
          <p:cNvSpPr txBox="1">
            <a:spLocks noGrp="1"/>
          </p:cNvSpPr>
          <p:nvPr>
            <p:ph type="subTitle" idx="14"/>
          </p:nvPr>
        </p:nvSpPr>
        <p:spPr>
          <a:xfrm>
            <a:off x="5032625" y="4054238"/>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0" name="Google Shape;240;p13"/>
          <p:cNvSpPr/>
          <p:nvPr/>
        </p:nvSpPr>
        <p:spPr>
          <a:xfrm rot="-5690346">
            <a:off x="554414" y="4578805"/>
            <a:ext cx="1503846" cy="1503846"/>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1" name="Google Shape;241;p13"/>
          <p:cNvSpPr/>
          <p:nvPr/>
        </p:nvSpPr>
        <p:spPr>
          <a:xfrm rot="10800000">
            <a:off x="7571100" y="-1000755"/>
            <a:ext cx="2159066" cy="2153342"/>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42" name="Google Shape;242;p13"/>
          <p:cNvSpPr/>
          <p:nvPr/>
        </p:nvSpPr>
        <p:spPr>
          <a:xfrm>
            <a:off x="-1376648" y="3150704"/>
            <a:ext cx="2134638" cy="2097238"/>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13"/>
          <p:cNvGrpSpPr/>
          <p:nvPr/>
        </p:nvGrpSpPr>
        <p:grpSpPr>
          <a:xfrm>
            <a:off x="-1" y="-23"/>
            <a:ext cx="986724" cy="959451"/>
            <a:chOff x="-1" y="-23"/>
            <a:chExt cx="986724" cy="959451"/>
          </a:xfrm>
        </p:grpSpPr>
        <p:sp>
          <p:nvSpPr>
            <p:cNvPr id="244" name="Google Shape;244;p13"/>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3"/>
          <p:cNvGrpSpPr/>
          <p:nvPr/>
        </p:nvGrpSpPr>
        <p:grpSpPr>
          <a:xfrm rot="10800000">
            <a:off x="8157274" y="4184052"/>
            <a:ext cx="986724" cy="959451"/>
            <a:chOff x="-1" y="-23"/>
            <a:chExt cx="986724" cy="959451"/>
          </a:xfrm>
        </p:grpSpPr>
        <p:sp>
          <p:nvSpPr>
            <p:cNvPr id="250" name="Google Shape;250;p13"/>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3"/>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3"/>
          <p:cNvSpPr/>
          <p:nvPr/>
        </p:nvSpPr>
        <p:spPr>
          <a:xfrm rot="-5400000">
            <a:off x="8525640" y="1202036"/>
            <a:ext cx="1204516" cy="1204535"/>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1">
  <p:cSld name="CUSTOM_2_1_2">
    <p:bg>
      <p:bgPr>
        <a:blipFill>
          <a:blip r:embed="rId2">
            <a:alphaModFix/>
          </a:blip>
          <a:stretch>
            <a:fillRect/>
          </a:stretch>
        </a:blipFill>
        <a:effectLst/>
      </p:bgPr>
    </p:bg>
    <p:spTree>
      <p:nvGrpSpPr>
        <p:cNvPr id="1" name="Shape 256"/>
        <p:cNvGrpSpPr/>
        <p:nvPr/>
      </p:nvGrpSpPr>
      <p:grpSpPr>
        <a:xfrm>
          <a:off x="0" y="0"/>
          <a:ext cx="0" cy="0"/>
          <a:chOff x="0" y="0"/>
          <a:chExt cx="0" cy="0"/>
        </a:xfrm>
      </p:grpSpPr>
      <p:sp>
        <p:nvSpPr>
          <p:cNvPr id="257" name="Google Shape;257;p14"/>
          <p:cNvSpPr txBox="1">
            <a:spLocks noGrp="1"/>
          </p:cNvSpPr>
          <p:nvPr>
            <p:ph type="title"/>
          </p:nvPr>
        </p:nvSpPr>
        <p:spPr>
          <a:xfrm>
            <a:off x="1069225" y="1416925"/>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58" name="Google Shape;258;p14"/>
          <p:cNvSpPr txBox="1">
            <a:spLocks noGrp="1"/>
          </p:cNvSpPr>
          <p:nvPr>
            <p:ph type="title" idx="2" hasCustomPrompt="1"/>
          </p:nvPr>
        </p:nvSpPr>
        <p:spPr>
          <a:xfrm>
            <a:off x="1069225" y="539438"/>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59" name="Google Shape;259;p14"/>
          <p:cNvSpPr txBox="1">
            <a:spLocks noGrp="1"/>
          </p:cNvSpPr>
          <p:nvPr>
            <p:ph type="subTitle" idx="1"/>
          </p:nvPr>
        </p:nvSpPr>
        <p:spPr>
          <a:xfrm>
            <a:off x="1069225" y="1932913"/>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0" name="Google Shape;260;p14"/>
          <p:cNvSpPr txBox="1">
            <a:spLocks noGrp="1"/>
          </p:cNvSpPr>
          <p:nvPr>
            <p:ph type="title" idx="3"/>
          </p:nvPr>
        </p:nvSpPr>
        <p:spPr>
          <a:xfrm>
            <a:off x="5913925" y="1416925"/>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61" name="Google Shape;261;p14"/>
          <p:cNvSpPr txBox="1">
            <a:spLocks noGrp="1"/>
          </p:cNvSpPr>
          <p:nvPr>
            <p:ph type="title" idx="4" hasCustomPrompt="1"/>
          </p:nvPr>
        </p:nvSpPr>
        <p:spPr>
          <a:xfrm>
            <a:off x="5913925" y="539413"/>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62" name="Google Shape;262;p14"/>
          <p:cNvSpPr txBox="1">
            <a:spLocks noGrp="1"/>
          </p:cNvSpPr>
          <p:nvPr>
            <p:ph type="subTitle" idx="5"/>
          </p:nvPr>
        </p:nvSpPr>
        <p:spPr>
          <a:xfrm>
            <a:off x="5913925" y="1932913"/>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3" name="Google Shape;263;p14"/>
          <p:cNvSpPr txBox="1">
            <a:spLocks noGrp="1"/>
          </p:cNvSpPr>
          <p:nvPr>
            <p:ph type="title" idx="6"/>
          </p:nvPr>
        </p:nvSpPr>
        <p:spPr>
          <a:xfrm>
            <a:off x="1069225" y="3713975"/>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64" name="Google Shape;264;p14"/>
          <p:cNvSpPr txBox="1">
            <a:spLocks noGrp="1"/>
          </p:cNvSpPr>
          <p:nvPr>
            <p:ph type="title" idx="7" hasCustomPrompt="1"/>
          </p:nvPr>
        </p:nvSpPr>
        <p:spPr>
          <a:xfrm>
            <a:off x="1069225" y="2836488"/>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65" name="Google Shape;265;p14"/>
          <p:cNvSpPr txBox="1">
            <a:spLocks noGrp="1"/>
          </p:cNvSpPr>
          <p:nvPr>
            <p:ph type="subTitle" idx="8"/>
          </p:nvPr>
        </p:nvSpPr>
        <p:spPr>
          <a:xfrm>
            <a:off x="1069225" y="4229963"/>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6" name="Google Shape;266;p14"/>
          <p:cNvSpPr txBox="1">
            <a:spLocks noGrp="1"/>
          </p:cNvSpPr>
          <p:nvPr>
            <p:ph type="title" idx="9"/>
          </p:nvPr>
        </p:nvSpPr>
        <p:spPr>
          <a:xfrm>
            <a:off x="5913925" y="3713975"/>
            <a:ext cx="2367000" cy="50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67" name="Google Shape;267;p14"/>
          <p:cNvSpPr txBox="1">
            <a:spLocks noGrp="1"/>
          </p:cNvSpPr>
          <p:nvPr>
            <p:ph type="title" idx="13" hasCustomPrompt="1"/>
          </p:nvPr>
        </p:nvSpPr>
        <p:spPr>
          <a:xfrm>
            <a:off x="5913925" y="2836488"/>
            <a:ext cx="2367000" cy="8640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7000"/>
              <a:buNone/>
              <a:defRPr sz="7000">
                <a:solidFill>
                  <a:schemeClr val="lt2"/>
                </a:solidFill>
              </a:defRPr>
            </a:lvl1pPr>
            <a:lvl2pPr lvl="1" algn="l" rtl="0">
              <a:spcBef>
                <a:spcPts val="0"/>
              </a:spcBef>
              <a:spcAft>
                <a:spcPts val="0"/>
              </a:spcAft>
              <a:buClr>
                <a:schemeClr val="lt2"/>
              </a:buClr>
              <a:buSzPts val="7000"/>
              <a:buNone/>
              <a:defRPr sz="7000">
                <a:solidFill>
                  <a:schemeClr val="lt2"/>
                </a:solidFill>
              </a:defRPr>
            </a:lvl2pPr>
            <a:lvl3pPr lvl="2" algn="l" rtl="0">
              <a:spcBef>
                <a:spcPts val="0"/>
              </a:spcBef>
              <a:spcAft>
                <a:spcPts val="0"/>
              </a:spcAft>
              <a:buClr>
                <a:schemeClr val="lt2"/>
              </a:buClr>
              <a:buSzPts val="7000"/>
              <a:buNone/>
              <a:defRPr sz="7000">
                <a:solidFill>
                  <a:schemeClr val="lt2"/>
                </a:solidFill>
              </a:defRPr>
            </a:lvl3pPr>
            <a:lvl4pPr lvl="3" algn="l" rtl="0">
              <a:spcBef>
                <a:spcPts val="0"/>
              </a:spcBef>
              <a:spcAft>
                <a:spcPts val="0"/>
              </a:spcAft>
              <a:buClr>
                <a:schemeClr val="lt2"/>
              </a:buClr>
              <a:buSzPts val="7000"/>
              <a:buNone/>
              <a:defRPr sz="7000">
                <a:solidFill>
                  <a:schemeClr val="lt2"/>
                </a:solidFill>
              </a:defRPr>
            </a:lvl4pPr>
            <a:lvl5pPr lvl="4" algn="l" rtl="0">
              <a:spcBef>
                <a:spcPts val="0"/>
              </a:spcBef>
              <a:spcAft>
                <a:spcPts val="0"/>
              </a:spcAft>
              <a:buClr>
                <a:schemeClr val="lt2"/>
              </a:buClr>
              <a:buSzPts val="7000"/>
              <a:buNone/>
              <a:defRPr sz="7000">
                <a:solidFill>
                  <a:schemeClr val="lt2"/>
                </a:solidFill>
              </a:defRPr>
            </a:lvl5pPr>
            <a:lvl6pPr lvl="5" algn="l" rtl="0">
              <a:spcBef>
                <a:spcPts val="0"/>
              </a:spcBef>
              <a:spcAft>
                <a:spcPts val="0"/>
              </a:spcAft>
              <a:buClr>
                <a:schemeClr val="lt2"/>
              </a:buClr>
              <a:buSzPts val="7000"/>
              <a:buNone/>
              <a:defRPr sz="7000">
                <a:solidFill>
                  <a:schemeClr val="lt2"/>
                </a:solidFill>
              </a:defRPr>
            </a:lvl6pPr>
            <a:lvl7pPr lvl="6" algn="l" rtl="0">
              <a:spcBef>
                <a:spcPts val="0"/>
              </a:spcBef>
              <a:spcAft>
                <a:spcPts val="0"/>
              </a:spcAft>
              <a:buClr>
                <a:schemeClr val="lt2"/>
              </a:buClr>
              <a:buSzPts val="7000"/>
              <a:buNone/>
              <a:defRPr sz="7000">
                <a:solidFill>
                  <a:schemeClr val="lt2"/>
                </a:solidFill>
              </a:defRPr>
            </a:lvl7pPr>
            <a:lvl8pPr lvl="7" algn="l" rtl="0">
              <a:spcBef>
                <a:spcPts val="0"/>
              </a:spcBef>
              <a:spcAft>
                <a:spcPts val="0"/>
              </a:spcAft>
              <a:buClr>
                <a:schemeClr val="lt2"/>
              </a:buClr>
              <a:buSzPts val="7000"/>
              <a:buNone/>
              <a:defRPr sz="7000">
                <a:solidFill>
                  <a:schemeClr val="lt2"/>
                </a:solidFill>
              </a:defRPr>
            </a:lvl8pPr>
            <a:lvl9pPr lvl="8" algn="l" rtl="0">
              <a:spcBef>
                <a:spcPts val="0"/>
              </a:spcBef>
              <a:spcAft>
                <a:spcPts val="0"/>
              </a:spcAft>
              <a:buClr>
                <a:schemeClr val="lt2"/>
              </a:buClr>
              <a:buSzPts val="7000"/>
              <a:buNone/>
              <a:defRPr sz="7000">
                <a:solidFill>
                  <a:schemeClr val="lt2"/>
                </a:solidFill>
              </a:defRPr>
            </a:lvl9pPr>
          </a:lstStyle>
          <a:p>
            <a:r>
              <a:t>xx%</a:t>
            </a:r>
          </a:p>
        </p:txBody>
      </p:sp>
      <p:sp>
        <p:nvSpPr>
          <p:cNvPr id="268" name="Google Shape;268;p14"/>
          <p:cNvSpPr txBox="1">
            <a:spLocks noGrp="1"/>
          </p:cNvSpPr>
          <p:nvPr>
            <p:ph type="subTitle" idx="14"/>
          </p:nvPr>
        </p:nvSpPr>
        <p:spPr>
          <a:xfrm>
            <a:off x="5913925" y="4229963"/>
            <a:ext cx="2367000" cy="374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9" name="Google Shape;269;p14"/>
          <p:cNvSpPr/>
          <p:nvPr/>
        </p:nvSpPr>
        <p:spPr>
          <a:xfrm rot="-3373122">
            <a:off x="-835524" y="656143"/>
            <a:ext cx="1503839" cy="1503839"/>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0" name="Google Shape;270;p14"/>
          <p:cNvSpPr/>
          <p:nvPr/>
        </p:nvSpPr>
        <p:spPr>
          <a:xfrm rot="3030449">
            <a:off x="8335553" y="3822277"/>
            <a:ext cx="2159083" cy="2153359"/>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1061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1" name="Google Shape;271;p14"/>
          <p:cNvSpPr/>
          <p:nvPr/>
        </p:nvSpPr>
        <p:spPr>
          <a:xfrm rot="2317167">
            <a:off x="-474005" y="-1443103"/>
            <a:ext cx="2134616" cy="2097215"/>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alpha val="35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14"/>
          <p:cNvGrpSpPr/>
          <p:nvPr/>
        </p:nvGrpSpPr>
        <p:grpSpPr>
          <a:xfrm rot="-5400000">
            <a:off x="-13639" y="4170402"/>
            <a:ext cx="986724" cy="959451"/>
            <a:chOff x="-1" y="-23"/>
            <a:chExt cx="986724" cy="959451"/>
          </a:xfrm>
        </p:grpSpPr>
        <p:sp>
          <p:nvSpPr>
            <p:cNvPr id="273" name="Google Shape;273;p14"/>
            <p:cNvSpPr/>
            <p:nvPr/>
          </p:nvSpPr>
          <p:spPr>
            <a:xfrm rot="-5400000">
              <a:off x="166454" y="601545"/>
              <a:ext cx="121975" cy="454885"/>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rot="-5400000">
              <a:off x="621451" y="167651"/>
              <a:ext cx="457323"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rot="-5400000">
              <a:off x="322278" y="301162"/>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rot="-5400000">
              <a:off x="154568" y="790897"/>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rot="-5400000">
              <a:off x="818473" y="204204"/>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14"/>
          <p:cNvSpPr/>
          <p:nvPr/>
        </p:nvSpPr>
        <p:spPr>
          <a:xfrm rot="8430366">
            <a:off x="7111817" y="4703415"/>
            <a:ext cx="1204515" cy="1204529"/>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alpha val="2402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9350" y="537550"/>
            <a:ext cx="7725300" cy="4710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09350" y="1152475"/>
            <a:ext cx="7725300" cy="34536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1pPr>
            <a:lvl2pPr marL="914400" lvl="1"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2pPr>
            <a:lvl3pPr marL="1371600" lvl="2"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3pPr>
            <a:lvl4pPr marL="1828800" lvl="3"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4pPr>
            <a:lvl5pPr marL="2286000" lvl="4"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5pPr>
            <a:lvl6pPr marL="2743200" lvl="5"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6pPr>
            <a:lvl7pPr marL="3200400" lvl="6"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7pPr>
            <a:lvl8pPr marL="3657600" lvl="7"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8pPr>
            <a:lvl9pPr marL="4114800" lvl="8" indent="-330200">
              <a:lnSpc>
                <a:spcPct val="100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3" r:id="rId11"/>
    <p:sldLayoutId id="2147483672" r:id="rId12"/>
    <p:sldLayoutId id="2147483673" r:id="rId13"/>
    <p:sldLayoutId id="2147483676" r:id="rId14"/>
    <p:sldLayoutId id="2147483684" r:id="rId15"/>
    <p:sldLayoutId id="2147483688" r:id="rId16"/>
    <p:sldLayoutId id="2147483689" r:id="rId17"/>
    <p:sldLayoutId id="2147483692"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png"/><Relationship Id="rId1" Type="http://schemas.openxmlformats.org/officeDocument/2006/relationships/slideLayout" Target="../slideLayouts/slideLayout5.xml"/><Relationship Id="rId6" Type="http://schemas.openxmlformats.org/officeDocument/2006/relationships/image" Target="../media/image13.jpeg"/><Relationship Id="rId5" Type="http://schemas.openxmlformats.org/officeDocument/2006/relationships/image" Target="../media/image12.jpeg"/><Relationship Id="rId10" Type="http://schemas.openxmlformats.org/officeDocument/2006/relationships/image" Target="../media/image17.jpeg"/><Relationship Id="rId4" Type="http://schemas.openxmlformats.org/officeDocument/2006/relationships/image" Target="../media/image11.jpg"/><Relationship Id="rId9"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52"/>
          <p:cNvSpPr txBox="1">
            <a:spLocks noGrp="1"/>
          </p:cNvSpPr>
          <p:nvPr>
            <p:ph type="ctrTitle"/>
          </p:nvPr>
        </p:nvSpPr>
        <p:spPr>
          <a:xfrm>
            <a:off x="926662" y="1473178"/>
            <a:ext cx="6584448" cy="188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SWARM ROBOTS</a:t>
            </a:r>
            <a:endParaRPr dirty="0"/>
          </a:p>
        </p:txBody>
      </p:sp>
      <p:sp>
        <p:nvSpPr>
          <p:cNvPr id="1152" name="Google Shape;1152;p52"/>
          <p:cNvSpPr txBox="1">
            <a:spLocks noGrp="1"/>
          </p:cNvSpPr>
          <p:nvPr>
            <p:ph type="subTitle" idx="1"/>
          </p:nvPr>
        </p:nvSpPr>
        <p:spPr>
          <a:xfrm>
            <a:off x="2577319" y="2804315"/>
            <a:ext cx="5481900" cy="37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MY" dirty="0"/>
              <a:t>B</a:t>
            </a:r>
            <a:r>
              <a:rPr lang="en" dirty="0"/>
              <a:t>y Ramic Muhamed (1915869)</a:t>
            </a:r>
            <a:endParaRPr dirty="0"/>
          </a:p>
        </p:txBody>
      </p:sp>
      <p:sp>
        <p:nvSpPr>
          <p:cNvPr id="1153" name="Google Shape;1153;p52"/>
          <p:cNvSpPr/>
          <p:nvPr/>
        </p:nvSpPr>
        <p:spPr>
          <a:xfrm>
            <a:off x="-1560604" y="-1539047"/>
            <a:ext cx="3115837" cy="3107530"/>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p:cNvSpPr/>
          <p:nvPr/>
        </p:nvSpPr>
        <p:spPr>
          <a:xfrm>
            <a:off x="6942871" y="3895765"/>
            <a:ext cx="3115837" cy="3107530"/>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616787" y="4308126"/>
            <a:ext cx="1096808" cy="1096771"/>
          </a:xfrm>
          <a:custGeom>
            <a:avLst/>
            <a:gdLst/>
            <a:ahLst/>
            <a:cxnLst/>
            <a:rect l="l" t="t" r="r" b="b"/>
            <a:pathLst>
              <a:path w="7395" h="7395" extrusionOk="0">
                <a:moveTo>
                  <a:pt x="3680" y="1370"/>
                </a:moveTo>
                <a:cubicBezTo>
                  <a:pt x="4037" y="1370"/>
                  <a:pt x="4323" y="1656"/>
                  <a:pt x="4323" y="2001"/>
                </a:cubicBezTo>
                <a:cubicBezTo>
                  <a:pt x="4323" y="2358"/>
                  <a:pt x="4037" y="2644"/>
                  <a:pt x="3680" y="2644"/>
                </a:cubicBezTo>
                <a:cubicBezTo>
                  <a:pt x="3335" y="2644"/>
                  <a:pt x="3049" y="2358"/>
                  <a:pt x="3049" y="2001"/>
                </a:cubicBezTo>
                <a:cubicBezTo>
                  <a:pt x="3049" y="1656"/>
                  <a:pt x="3335" y="1370"/>
                  <a:pt x="3680" y="1370"/>
                </a:cubicBezTo>
                <a:close/>
                <a:moveTo>
                  <a:pt x="1918" y="3132"/>
                </a:moveTo>
                <a:cubicBezTo>
                  <a:pt x="2275" y="3132"/>
                  <a:pt x="2561" y="3418"/>
                  <a:pt x="2561" y="3775"/>
                </a:cubicBezTo>
                <a:cubicBezTo>
                  <a:pt x="2561" y="4120"/>
                  <a:pt x="2275" y="4406"/>
                  <a:pt x="1918" y="4406"/>
                </a:cubicBezTo>
                <a:cubicBezTo>
                  <a:pt x="1572" y="4406"/>
                  <a:pt x="1287" y="4120"/>
                  <a:pt x="1287" y="3775"/>
                </a:cubicBezTo>
                <a:cubicBezTo>
                  <a:pt x="1287" y="3418"/>
                  <a:pt x="1572" y="3132"/>
                  <a:pt x="1918" y="3132"/>
                </a:cubicBezTo>
                <a:close/>
                <a:moveTo>
                  <a:pt x="3692" y="3132"/>
                </a:moveTo>
                <a:cubicBezTo>
                  <a:pt x="4049" y="3132"/>
                  <a:pt x="4335" y="3418"/>
                  <a:pt x="4335" y="3775"/>
                </a:cubicBezTo>
                <a:cubicBezTo>
                  <a:pt x="4335" y="4120"/>
                  <a:pt x="4049" y="4406"/>
                  <a:pt x="3692" y="4406"/>
                </a:cubicBezTo>
                <a:cubicBezTo>
                  <a:pt x="3346" y="4406"/>
                  <a:pt x="3061" y="4120"/>
                  <a:pt x="3061" y="3775"/>
                </a:cubicBezTo>
                <a:cubicBezTo>
                  <a:pt x="3061" y="3418"/>
                  <a:pt x="3346" y="3132"/>
                  <a:pt x="3692" y="3132"/>
                </a:cubicBezTo>
                <a:close/>
                <a:moveTo>
                  <a:pt x="5454" y="3132"/>
                </a:moveTo>
                <a:cubicBezTo>
                  <a:pt x="5799" y="3132"/>
                  <a:pt x="6085" y="3418"/>
                  <a:pt x="6085" y="3775"/>
                </a:cubicBezTo>
                <a:cubicBezTo>
                  <a:pt x="6085" y="4120"/>
                  <a:pt x="5799" y="4406"/>
                  <a:pt x="5454" y="4406"/>
                </a:cubicBezTo>
                <a:cubicBezTo>
                  <a:pt x="5097" y="4406"/>
                  <a:pt x="4811" y="4120"/>
                  <a:pt x="4811" y="3775"/>
                </a:cubicBezTo>
                <a:cubicBezTo>
                  <a:pt x="4811" y="3418"/>
                  <a:pt x="5097" y="3132"/>
                  <a:pt x="5454" y="3132"/>
                </a:cubicBezTo>
                <a:close/>
                <a:moveTo>
                  <a:pt x="3680" y="4894"/>
                </a:moveTo>
                <a:cubicBezTo>
                  <a:pt x="4037" y="4894"/>
                  <a:pt x="4323" y="5180"/>
                  <a:pt x="4323" y="5537"/>
                </a:cubicBezTo>
                <a:cubicBezTo>
                  <a:pt x="4323" y="5883"/>
                  <a:pt x="4037" y="6168"/>
                  <a:pt x="3680" y="6168"/>
                </a:cubicBezTo>
                <a:cubicBezTo>
                  <a:pt x="3335" y="6168"/>
                  <a:pt x="3049" y="5883"/>
                  <a:pt x="3049" y="5537"/>
                </a:cubicBezTo>
                <a:cubicBezTo>
                  <a:pt x="3049" y="5180"/>
                  <a:pt x="3335" y="4894"/>
                  <a:pt x="3680" y="4894"/>
                </a:cubicBezTo>
                <a:close/>
                <a:moveTo>
                  <a:pt x="3537" y="1"/>
                </a:moveTo>
                <a:cubicBezTo>
                  <a:pt x="3442" y="1"/>
                  <a:pt x="3370" y="84"/>
                  <a:pt x="3370" y="179"/>
                </a:cubicBezTo>
                <a:lnTo>
                  <a:pt x="3370" y="453"/>
                </a:lnTo>
                <a:cubicBezTo>
                  <a:pt x="3370" y="465"/>
                  <a:pt x="3370" y="477"/>
                  <a:pt x="3370" y="501"/>
                </a:cubicBezTo>
                <a:cubicBezTo>
                  <a:pt x="3168" y="513"/>
                  <a:pt x="2965" y="560"/>
                  <a:pt x="2763" y="620"/>
                </a:cubicBezTo>
                <a:cubicBezTo>
                  <a:pt x="2763" y="596"/>
                  <a:pt x="2763" y="584"/>
                  <a:pt x="2751" y="572"/>
                </a:cubicBezTo>
                <a:lnTo>
                  <a:pt x="2644" y="322"/>
                </a:lnTo>
                <a:cubicBezTo>
                  <a:pt x="2617" y="251"/>
                  <a:pt x="2558" y="213"/>
                  <a:pt x="2490" y="213"/>
                </a:cubicBezTo>
                <a:cubicBezTo>
                  <a:pt x="2466" y="213"/>
                  <a:pt x="2442" y="218"/>
                  <a:pt x="2418" y="227"/>
                </a:cubicBezTo>
                <a:lnTo>
                  <a:pt x="2132" y="346"/>
                </a:lnTo>
                <a:cubicBezTo>
                  <a:pt x="2049" y="382"/>
                  <a:pt x="2001" y="489"/>
                  <a:pt x="2037" y="572"/>
                </a:cubicBezTo>
                <a:lnTo>
                  <a:pt x="2144" y="822"/>
                </a:lnTo>
                <a:cubicBezTo>
                  <a:pt x="2156" y="834"/>
                  <a:pt x="2156" y="846"/>
                  <a:pt x="2168" y="858"/>
                </a:cubicBezTo>
                <a:cubicBezTo>
                  <a:pt x="1989" y="953"/>
                  <a:pt x="1811" y="1072"/>
                  <a:pt x="1656" y="1203"/>
                </a:cubicBezTo>
                <a:cubicBezTo>
                  <a:pt x="1644" y="1191"/>
                  <a:pt x="1644" y="1180"/>
                  <a:pt x="1632" y="1168"/>
                </a:cubicBezTo>
                <a:lnTo>
                  <a:pt x="1441" y="977"/>
                </a:lnTo>
                <a:cubicBezTo>
                  <a:pt x="1406" y="941"/>
                  <a:pt x="1361" y="924"/>
                  <a:pt x="1316" y="924"/>
                </a:cubicBezTo>
                <a:cubicBezTo>
                  <a:pt x="1272" y="924"/>
                  <a:pt x="1227" y="941"/>
                  <a:pt x="1191" y="977"/>
                </a:cubicBezTo>
                <a:lnTo>
                  <a:pt x="977" y="1203"/>
                </a:lnTo>
                <a:cubicBezTo>
                  <a:pt x="906" y="1263"/>
                  <a:pt x="906" y="1370"/>
                  <a:pt x="977" y="1442"/>
                </a:cubicBezTo>
                <a:lnTo>
                  <a:pt x="1168" y="1632"/>
                </a:lnTo>
                <a:cubicBezTo>
                  <a:pt x="1179" y="1644"/>
                  <a:pt x="1179" y="1656"/>
                  <a:pt x="1191" y="1656"/>
                </a:cubicBezTo>
                <a:cubicBezTo>
                  <a:pt x="1060" y="1811"/>
                  <a:pt x="953" y="1977"/>
                  <a:pt x="858" y="2156"/>
                </a:cubicBezTo>
                <a:cubicBezTo>
                  <a:pt x="846" y="2156"/>
                  <a:pt x="834" y="2144"/>
                  <a:pt x="834" y="2144"/>
                </a:cubicBezTo>
                <a:lnTo>
                  <a:pt x="572" y="2037"/>
                </a:lnTo>
                <a:cubicBezTo>
                  <a:pt x="551" y="2028"/>
                  <a:pt x="528" y="2023"/>
                  <a:pt x="505" y="2023"/>
                </a:cubicBezTo>
                <a:cubicBezTo>
                  <a:pt x="439" y="2023"/>
                  <a:pt x="373" y="2061"/>
                  <a:pt x="346" y="2132"/>
                </a:cubicBezTo>
                <a:lnTo>
                  <a:pt x="227" y="2418"/>
                </a:lnTo>
                <a:cubicBezTo>
                  <a:pt x="191" y="2501"/>
                  <a:pt x="227" y="2608"/>
                  <a:pt x="322" y="2644"/>
                </a:cubicBezTo>
                <a:lnTo>
                  <a:pt x="572" y="2751"/>
                </a:lnTo>
                <a:lnTo>
                  <a:pt x="596" y="2751"/>
                </a:lnTo>
                <a:cubicBezTo>
                  <a:pt x="537" y="2954"/>
                  <a:pt x="489" y="3168"/>
                  <a:pt x="465" y="3370"/>
                </a:cubicBezTo>
                <a:lnTo>
                  <a:pt x="167" y="3370"/>
                </a:lnTo>
                <a:cubicBezTo>
                  <a:pt x="72" y="3370"/>
                  <a:pt x="1" y="3454"/>
                  <a:pt x="1" y="3549"/>
                </a:cubicBezTo>
                <a:lnTo>
                  <a:pt x="1" y="3858"/>
                </a:lnTo>
                <a:cubicBezTo>
                  <a:pt x="1" y="3954"/>
                  <a:pt x="72" y="4037"/>
                  <a:pt x="167" y="4037"/>
                </a:cubicBezTo>
                <a:lnTo>
                  <a:pt x="453" y="4037"/>
                </a:lnTo>
                <a:cubicBezTo>
                  <a:pt x="453" y="4037"/>
                  <a:pt x="465" y="4025"/>
                  <a:pt x="465" y="4025"/>
                </a:cubicBezTo>
                <a:cubicBezTo>
                  <a:pt x="489" y="4204"/>
                  <a:pt x="525" y="4382"/>
                  <a:pt x="560" y="4549"/>
                </a:cubicBezTo>
                <a:lnTo>
                  <a:pt x="548" y="4549"/>
                </a:lnTo>
                <a:lnTo>
                  <a:pt x="287" y="4656"/>
                </a:lnTo>
                <a:cubicBezTo>
                  <a:pt x="203" y="4692"/>
                  <a:pt x="156" y="4787"/>
                  <a:pt x="191" y="4871"/>
                </a:cubicBezTo>
                <a:lnTo>
                  <a:pt x="298" y="5168"/>
                </a:lnTo>
                <a:cubicBezTo>
                  <a:pt x="326" y="5232"/>
                  <a:pt x="389" y="5275"/>
                  <a:pt x="460" y="5275"/>
                </a:cubicBezTo>
                <a:cubicBezTo>
                  <a:pt x="481" y="5275"/>
                  <a:pt x="503" y="5272"/>
                  <a:pt x="525" y="5263"/>
                </a:cubicBezTo>
                <a:lnTo>
                  <a:pt x="775" y="5168"/>
                </a:lnTo>
                <a:cubicBezTo>
                  <a:pt x="787" y="5168"/>
                  <a:pt x="787" y="5168"/>
                  <a:pt x="798" y="5156"/>
                </a:cubicBezTo>
                <a:cubicBezTo>
                  <a:pt x="906" y="5371"/>
                  <a:pt x="1037" y="5573"/>
                  <a:pt x="1179" y="5752"/>
                </a:cubicBezTo>
                <a:cubicBezTo>
                  <a:pt x="1179" y="5763"/>
                  <a:pt x="1168" y="5763"/>
                  <a:pt x="1168" y="5763"/>
                </a:cubicBezTo>
                <a:lnTo>
                  <a:pt x="977" y="5966"/>
                </a:lnTo>
                <a:cubicBezTo>
                  <a:pt x="906" y="6025"/>
                  <a:pt x="906" y="6144"/>
                  <a:pt x="977" y="6204"/>
                </a:cubicBezTo>
                <a:lnTo>
                  <a:pt x="1191" y="6430"/>
                </a:lnTo>
                <a:cubicBezTo>
                  <a:pt x="1227" y="6460"/>
                  <a:pt x="1272" y="6475"/>
                  <a:pt x="1316" y="6475"/>
                </a:cubicBezTo>
                <a:cubicBezTo>
                  <a:pt x="1361" y="6475"/>
                  <a:pt x="1406" y="6460"/>
                  <a:pt x="1441" y="6430"/>
                </a:cubicBezTo>
                <a:lnTo>
                  <a:pt x="1632" y="6228"/>
                </a:lnTo>
                <a:cubicBezTo>
                  <a:pt x="1644" y="6228"/>
                  <a:pt x="1644" y="6228"/>
                  <a:pt x="1644" y="6216"/>
                </a:cubicBezTo>
                <a:cubicBezTo>
                  <a:pt x="1787" y="6335"/>
                  <a:pt x="1941" y="6430"/>
                  <a:pt x="2096" y="6525"/>
                </a:cubicBezTo>
                <a:cubicBezTo>
                  <a:pt x="2096" y="6525"/>
                  <a:pt x="2084" y="6537"/>
                  <a:pt x="2084" y="6537"/>
                </a:cubicBezTo>
                <a:lnTo>
                  <a:pt x="1977" y="6799"/>
                </a:lnTo>
                <a:cubicBezTo>
                  <a:pt x="1930" y="6883"/>
                  <a:pt x="1977" y="6978"/>
                  <a:pt x="2061" y="7026"/>
                </a:cubicBezTo>
                <a:lnTo>
                  <a:pt x="2346" y="7145"/>
                </a:lnTo>
                <a:cubicBezTo>
                  <a:pt x="2368" y="7154"/>
                  <a:pt x="2391" y="7158"/>
                  <a:pt x="2415" y="7158"/>
                </a:cubicBezTo>
                <a:cubicBezTo>
                  <a:pt x="2481" y="7158"/>
                  <a:pt x="2546" y="7123"/>
                  <a:pt x="2573" y="7061"/>
                </a:cubicBezTo>
                <a:lnTo>
                  <a:pt x="2680" y="6811"/>
                </a:lnTo>
                <a:cubicBezTo>
                  <a:pt x="2692" y="6799"/>
                  <a:pt x="2692" y="6799"/>
                  <a:pt x="2692" y="6787"/>
                </a:cubicBezTo>
                <a:cubicBezTo>
                  <a:pt x="2906" y="6859"/>
                  <a:pt x="3132" y="6906"/>
                  <a:pt x="3370" y="6930"/>
                </a:cubicBezTo>
                <a:cubicBezTo>
                  <a:pt x="3370" y="6930"/>
                  <a:pt x="3370" y="6942"/>
                  <a:pt x="3370" y="6954"/>
                </a:cubicBezTo>
                <a:lnTo>
                  <a:pt x="3370" y="7228"/>
                </a:lnTo>
                <a:cubicBezTo>
                  <a:pt x="3370" y="7323"/>
                  <a:pt x="3442" y="7395"/>
                  <a:pt x="3537" y="7395"/>
                </a:cubicBezTo>
                <a:lnTo>
                  <a:pt x="3858" y="7395"/>
                </a:lnTo>
                <a:cubicBezTo>
                  <a:pt x="3954" y="7395"/>
                  <a:pt x="4025" y="7323"/>
                  <a:pt x="4025" y="7228"/>
                </a:cubicBezTo>
                <a:lnTo>
                  <a:pt x="4025" y="6954"/>
                </a:lnTo>
                <a:cubicBezTo>
                  <a:pt x="4025" y="6942"/>
                  <a:pt x="4025" y="6930"/>
                  <a:pt x="4025" y="6930"/>
                </a:cubicBezTo>
                <a:cubicBezTo>
                  <a:pt x="4239" y="6906"/>
                  <a:pt x="4442" y="6859"/>
                  <a:pt x="4632" y="6799"/>
                </a:cubicBezTo>
                <a:cubicBezTo>
                  <a:pt x="4632" y="6811"/>
                  <a:pt x="4644" y="6823"/>
                  <a:pt x="4644" y="6835"/>
                </a:cubicBezTo>
                <a:lnTo>
                  <a:pt x="4751" y="7085"/>
                </a:lnTo>
                <a:cubicBezTo>
                  <a:pt x="4779" y="7149"/>
                  <a:pt x="4842" y="7192"/>
                  <a:pt x="4913" y="7192"/>
                </a:cubicBezTo>
                <a:cubicBezTo>
                  <a:pt x="4934" y="7192"/>
                  <a:pt x="4956" y="7189"/>
                  <a:pt x="4978" y="7180"/>
                </a:cubicBezTo>
                <a:lnTo>
                  <a:pt x="5263" y="7061"/>
                </a:lnTo>
                <a:cubicBezTo>
                  <a:pt x="5347" y="7026"/>
                  <a:pt x="5394" y="6918"/>
                  <a:pt x="5359" y="6835"/>
                </a:cubicBezTo>
                <a:lnTo>
                  <a:pt x="5251" y="6573"/>
                </a:lnTo>
                <a:cubicBezTo>
                  <a:pt x="5251" y="6561"/>
                  <a:pt x="5240" y="6561"/>
                  <a:pt x="5240" y="6549"/>
                </a:cubicBezTo>
                <a:cubicBezTo>
                  <a:pt x="5418" y="6454"/>
                  <a:pt x="5585" y="6335"/>
                  <a:pt x="5740" y="6204"/>
                </a:cubicBezTo>
                <a:cubicBezTo>
                  <a:pt x="5751" y="6216"/>
                  <a:pt x="5751" y="6228"/>
                  <a:pt x="5763" y="6228"/>
                </a:cubicBezTo>
                <a:lnTo>
                  <a:pt x="5954" y="6430"/>
                </a:lnTo>
                <a:cubicBezTo>
                  <a:pt x="5990" y="6460"/>
                  <a:pt x="6034" y="6475"/>
                  <a:pt x="6079" y="6475"/>
                </a:cubicBezTo>
                <a:cubicBezTo>
                  <a:pt x="6124" y="6475"/>
                  <a:pt x="6168" y="6460"/>
                  <a:pt x="6204" y="6430"/>
                </a:cubicBezTo>
                <a:lnTo>
                  <a:pt x="6430" y="6204"/>
                </a:lnTo>
                <a:cubicBezTo>
                  <a:pt x="6490" y="6144"/>
                  <a:pt x="6490" y="6025"/>
                  <a:pt x="6430" y="5966"/>
                </a:cubicBezTo>
                <a:lnTo>
                  <a:pt x="6228" y="5763"/>
                </a:lnTo>
                <a:cubicBezTo>
                  <a:pt x="6216" y="5763"/>
                  <a:pt x="6204" y="5752"/>
                  <a:pt x="6192" y="5740"/>
                </a:cubicBezTo>
                <a:cubicBezTo>
                  <a:pt x="6323" y="5585"/>
                  <a:pt x="6430" y="5418"/>
                  <a:pt x="6525" y="5240"/>
                </a:cubicBezTo>
                <a:cubicBezTo>
                  <a:pt x="6537" y="5252"/>
                  <a:pt x="6549" y="5252"/>
                  <a:pt x="6573" y="5263"/>
                </a:cubicBezTo>
                <a:lnTo>
                  <a:pt x="6823" y="5371"/>
                </a:lnTo>
                <a:cubicBezTo>
                  <a:pt x="6844" y="5380"/>
                  <a:pt x="6867" y="5384"/>
                  <a:pt x="6890" y="5384"/>
                </a:cubicBezTo>
                <a:cubicBezTo>
                  <a:pt x="6956" y="5384"/>
                  <a:pt x="7023" y="5346"/>
                  <a:pt x="7049" y="5275"/>
                </a:cubicBezTo>
                <a:lnTo>
                  <a:pt x="7168" y="4990"/>
                </a:lnTo>
                <a:cubicBezTo>
                  <a:pt x="7204" y="4906"/>
                  <a:pt x="7168" y="4799"/>
                  <a:pt x="7073" y="4763"/>
                </a:cubicBezTo>
                <a:lnTo>
                  <a:pt x="6823" y="4656"/>
                </a:lnTo>
                <a:cubicBezTo>
                  <a:pt x="6811" y="4656"/>
                  <a:pt x="6787" y="4644"/>
                  <a:pt x="6775" y="4644"/>
                </a:cubicBezTo>
                <a:cubicBezTo>
                  <a:pt x="6835" y="4442"/>
                  <a:pt x="6883" y="4239"/>
                  <a:pt x="6894" y="4025"/>
                </a:cubicBezTo>
                <a:lnTo>
                  <a:pt x="7228" y="4025"/>
                </a:lnTo>
                <a:cubicBezTo>
                  <a:pt x="7323" y="4025"/>
                  <a:pt x="7395" y="3954"/>
                  <a:pt x="7395" y="3858"/>
                </a:cubicBezTo>
                <a:lnTo>
                  <a:pt x="7395" y="3549"/>
                </a:lnTo>
                <a:cubicBezTo>
                  <a:pt x="7395" y="3454"/>
                  <a:pt x="7323" y="3370"/>
                  <a:pt x="7228" y="3370"/>
                </a:cubicBezTo>
                <a:lnTo>
                  <a:pt x="6954" y="3370"/>
                </a:lnTo>
                <a:cubicBezTo>
                  <a:pt x="6930" y="3370"/>
                  <a:pt x="6918" y="3382"/>
                  <a:pt x="6894" y="3382"/>
                </a:cubicBezTo>
                <a:cubicBezTo>
                  <a:pt x="6883" y="3204"/>
                  <a:pt x="6847" y="3025"/>
                  <a:pt x="6799" y="2858"/>
                </a:cubicBezTo>
                <a:cubicBezTo>
                  <a:pt x="6823" y="2858"/>
                  <a:pt x="6835" y="2858"/>
                  <a:pt x="6847" y="2846"/>
                </a:cubicBezTo>
                <a:lnTo>
                  <a:pt x="7109" y="2751"/>
                </a:lnTo>
                <a:cubicBezTo>
                  <a:pt x="7204" y="2715"/>
                  <a:pt x="7240" y="2620"/>
                  <a:pt x="7204" y="2525"/>
                </a:cubicBezTo>
                <a:lnTo>
                  <a:pt x="7097" y="2239"/>
                </a:lnTo>
                <a:cubicBezTo>
                  <a:pt x="7068" y="2163"/>
                  <a:pt x="7002" y="2125"/>
                  <a:pt x="6927" y="2125"/>
                </a:cubicBezTo>
                <a:cubicBezTo>
                  <a:pt x="6909" y="2125"/>
                  <a:pt x="6890" y="2127"/>
                  <a:pt x="6871" y="2132"/>
                </a:cubicBezTo>
                <a:lnTo>
                  <a:pt x="6621" y="2239"/>
                </a:lnTo>
                <a:cubicBezTo>
                  <a:pt x="6597" y="2239"/>
                  <a:pt x="6585" y="2251"/>
                  <a:pt x="6573" y="2263"/>
                </a:cubicBezTo>
                <a:cubicBezTo>
                  <a:pt x="6466" y="2049"/>
                  <a:pt x="6335" y="1846"/>
                  <a:pt x="6180" y="1668"/>
                </a:cubicBezTo>
                <a:cubicBezTo>
                  <a:pt x="6204" y="1656"/>
                  <a:pt x="6216" y="1644"/>
                  <a:pt x="6228" y="1632"/>
                </a:cubicBezTo>
                <a:lnTo>
                  <a:pt x="6430" y="1442"/>
                </a:lnTo>
                <a:cubicBezTo>
                  <a:pt x="6490" y="1370"/>
                  <a:pt x="6490" y="1263"/>
                  <a:pt x="6430" y="1203"/>
                </a:cubicBezTo>
                <a:lnTo>
                  <a:pt x="6204" y="977"/>
                </a:lnTo>
                <a:cubicBezTo>
                  <a:pt x="6168" y="941"/>
                  <a:pt x="6124" y="924"/>
                  <a:pt x="6079" y="924"/>
                </a:cubicBezTo>
                <a:cubicBezTo>
                  <a:pt x="6034" y="924"/>
                  <a:pt x="5990" y="941"/>
                  <a:pt x="5954" y="977"/>
                </a:cubicBezTo>
                <a:lnTo>
                  <a:pt x="5763" y="1168"/>
                </a:lnTo>
                <a:cubicBezTo>
                  <a:pt x="5751" y="1180"/>
                  <a:pt x="5740" y="1203"/>
                  <a:pt x="5740" y="1215"/>
                </a:cubicBezTo>
                <a:cubicBezTo>
                  <a:pt x="5597" y="1096"/>
                  <a:pt x="5442" y="1001"/>
                  <a:pt x="5287" y="906"/>
                </a:cubicBezTo>
                <a:cubicBezTo>
                  <a:pt x="5299" y="894"/>
                  <a:pt x="5311" y="882"/>
                  <a:pt x="5311" y="858"/>
                </a:cubicBezTo>
                <a:lnTo>
                  <a:pt x="5430" y="608"/>
                </a:lnTo>
                <a:cubicBezTo>
                  <a:pt x="5466" y="525"/>
                  <a:pt x="5430" y="418"/>
                  <a:pt x="5335" y="382"/>
                </a:cubicBezTo>
                <a:lnTo>
                  <a:pt x="5049" y="251"/>
                </a:lnTo>
                <a:cubicBezTo>
                  <a:pt x="5030" y="243"/>
                  <a:pt x="5010" y="239"/>
                  <a:pt x="4989" y="239"/>
                </a:cubicBezTo>
                <a:cubicBezTo>
                  <a:pt x="4920" y="239"/>
                  <a:pt x="4850" y="282"/>
                  <a:pt x="4823" y="346"/>
                </a:cubicBezTo>
                <a:lnTo>
                  <a:pt x="4716" y="596"/>
                </a:lnTo>
                <a:cubicBezTo>
                  <a:pt x="4704" y="608"/>
                  <a:pt x="4704" y="632"/>
                  <a:pt x="4704" y="644"/>
                </a:cubicBezTo>
                <a:cubicBezTo>
                  <a:pt x="4478" y="572"/>
                  <a:pt x="4251" y="525"/>
                  <a:pt x="4025" y="501"/>
                </a:cubicBezTo>
                <a:cubicBezTo>
                  <a:pt x="4025" y="489"/>
                  <a:pt x="4025" y="465"/>
                  <a:pt x="4025" y="453"/>
                </a:cubicBezTo>
                <a:lnTo>
                  <a:pt x="4025" y="179"/>
                </a:lnTo>
                <a:cubicBezTo>
                  <a:pt x="4025" y="84"/>
                  <a:pt x="3954" y="1"/>
                  <a:pt x="3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flipH="1">
            <a:off x="923139" y="4128334"/>
            <a:ext cx="319630" cy="319630"/>
          </a:xfrm>
          <a:custGeom>
            <a:avLst/>
            <a:gdLst/>
            <a:ahLst/>
            <a:cxnLst/>
            <a:rect l="l" t="t" r="r" b="b"/>
            <a:pathLst>
              <a:path w="7395" h="7395" extrusionOk="0">
                <a:moveTo>
                  <a:pt x="3680" y="1370"/>
                </a:moveTo>
                <a:cubicBezTo>
                  <a:pt x="4037" y="1370"/>
                  <a:pt x="4323" y="1656"/>
                  <a:pt x="4323" y="2001"/>
                </a:cubicBezTo>
                <a:cubicBezTo>
                  <a:pt x="4323" y="2358"/>
                  <a:pt x="4037" y="2644"/>
                  <a:pt x="3680" y="2644"/>
                </a:cubicBezTo>
                <a:cubicBezTo>
                  <a:pt x="3335" y="2644"/>
                  <a:pt x="3049" y="2358"/>
                  <a:pt x="3049" y="2001"/>
                </a:cubicBezTo>
                <a:cubicBezTo>
                  <a:pt x="3049" y="1656"/>
                  <a:pt x="3335" y="1370"/>
                  <a:pt x="3680" y="1370"/>
                </a:cubicBezTo>
                <a:close/>
                <a:moveTo>
                  <a:pt x="1918" y="3132"/>
                </a:moveTo>
                <a:cubicBezTo>
                  <a:pt x="2275" y="3132"/>
                  <a:pt x="2561" y="3418"/>
                  <a:pt x="2561" y="3775"/>
                </a:cubicBezTo>
                <a:cubicBezTo>
                  <a:pt x="2561" y="4120"/>
                  <a:pt x="2275" y="4406"/>
                  <a:pt x="1918" y="4406"/>
                </a:cubicBezTo>
                <a:cubicBezTo>
                  <a:pt x="1572" y="4406"/>
                  <a:pt x="1287" y="4120"/>
                  <a:pt x="1287" y="3775"/>
                </a:cubicBezTo>
                <a:cubicBezTo>
                  <a:pt x="1287" y="3418"/>
                  <a:pt x="1572" y="3132"/>
                  <a:pt x="1918" y="3132"/>
                </a:cubicBezTo>
                <a:close/>
                <a:moveTo>
                  <a:pt x="3692" y="3132"/>
                </a:moveTo>
                <a:cubicBezTo>
                  <a:pt x="4049" y="3132"/>
                  <a:pt x="4335" y="3418"/>
                  <a:pt x="4335" y="3775"/>
                </a:cubicBezTo>
                <a:cubicBezTo>
                  <a:pt x="4335" y="4120"/>
                  <a:pt x="4049" y="4406"/>
                  <a:pt x="3692" y="4406"/>
                </a:cubicBezTo>
                <a:cubicBezTo>
                  <a:pt x="3346" y="4406"/>
                  <a:pt x="3061" y="4120"/>
                  <a:pt x="3061" y="3775"/>
                </a:cubicBezTo>
                <a:cubicBezTo>
                  <a:pt x="3061" y="3418"/>
                  <a:pt x="3346" y="3132"/>
                  <a:pt x="3692" y="3132"/>
                </a:cubicBezTo>
                <a:close/>
                <a:moveTo>
                  <a:pt x="5454" y="3132"/>
                </a:moveTo>
                <a:cubicBezTo>
                  <a:pt x="5799" y="3132"/>
                  <a:pt x="6085" y="3418"/>
                  <a:pt x="6085" y="3775"/>
                </a:cubicBezTo>
                <a:cubicBezTo>
                  <a:pt x="6085" y="4120"/>
                  <a:pt x="5799" y="4406"/>
                  <a:pt x="5454" y="4406"/>
                </a:cubicBezTo>
                <a:cubicBezTo>
                  <a:pt x="5097" y="4406"/>
                  <a:pt x="4811" y="4120"/>
                  <a:pt x="4811" y="3775"/>
                </a:cubicBezTo>
                <a:cubicBezTo>
                  <a:pt x="4811" y="3418"/>
                  <a:pt x="5097" y="3132"/>
                  <a:pt x="5454" y="3132"/>
                </a:cubicBezTo>
                <a:close/>
                <a:moveTo>
                  <a:pt x="3680" y="4894"/>
                </a:moveTo>
                <a:cubicBezTo>
                  <a:pt x="4037" y="4894"/>
                  <a:pt x="4323" y="5180"/>
                  <a:pt x="4323" y="5537"/>
                </a:cubicBezTo>
                <a:cubicBezTo>
                  <a:pt x="4323" y="5883"/>
                  <a:pt x="4037" y="6168"/>
                  <a:pt x="3680" y="6168"/>
                </a:cubicBezTo>
                <a:cubicBezTo>
                  <a:pt x="3335" y="6168"/>
                  <a:pt x="3049" y="5883"/>
                  <a:pt x="3049" y="5537"/>
                </a:cubicBezTo>
                <a:cubicBezTo>
                  <a:pt x="3049" y="5180"/>
                  <a:pt x="3335" y="4894"/>
                  <a:pt x="3680" y="4894"/>
                </a:cubicBezTo>
                <a:close/>
                <a:moveTo>
                  <a:pt x="3537" y="1"/>
                </a:moveTo>
                <a:cubicBezTo>
                  <a:pt x="3442" y="1"/>
                  <a:pt x="3370" y="84"/>
                  <a:pt x="3370" y="179"/>
                </a:cubicBezTo>
                <a:lnTo>
                  <a:pt x="3370" y="453"/>
                </a:lnTo>
                <a:cubicBezTo>
                  <a:pt x="3370" y="465"/>
                  <a:pt x="3370" y="477"/>
                  <a:pt x="3370" y="501"/>
                </a:cubicBezTo>
                <a:cubicBezTo>
                  <a:pt x="3168" y="513"/>
                  <a:pt x="2965" y="560"/>
                  <a:pt x="2763" y="620"/>
                </a:cubicBezTo>
                <a:cubicBezTo>
                  <a:pt x="2763" y="596"/>
                  <a:pt x="2763" y="584"/>
                  <a:pt x="2751" y="572"/>
                </a:cubicBezTo>
                <a:lnTo>
                  <a:pt x="2644" y="322"/>
                </a:lnTo>
                <a:cubicBezTo>
                  <a:pt x="2617" y="251"/>
                  <a:pt x="2558" y="213"/>
                  <a:pt x="2490" y="213"/>
                </a:cubicBezTo>
                <a:cubicBezTo>
                  <a:pt x="2466" y="213"/>
                  <a:pt x="2442" y="218"/>
                  <a:pt x="2418" y="227"/>
                </a:cubicBezTo>
                <a:lnTo>
                  <a:pt x="2132" y="346"/>
                </a:lnTo>
                <a:cubicBezTo>
                  <a:pt x="2049" y="382"/>
                  <a:pt x="2001" y="489"/>
                  <a:pt x="2037" y="572"/>
                </a:cubicBezTo>
                <a:lnTo>
                  <a:pt x="2144" y="822"/>
                </a:lnTo>
                <a:cubicBezTo>
                  <a:pt x="2156" y="834"/>
                  <a:pt x="2156" y="846"/>
                  <a:pt x="2168" y="858"/>
                </a:cubicBezTo>
                <a:cubicBezTo>
                  <a:pt x="1989" y="953"/>
                  <a:pt x="1811" y="1072"/>
                  <a:pt x="1656" y="1203"/>
                </a:cubicBezTo>
                <a:cubicBezTo>
                  <a:pt x="1644" y="1191"/>
                  <a:pt x="1644" y="1180"/>
                  <a:pt x="1632" y="1168"/>
                </a:cubicBezTo>
                <a:lnTo>
                  <a:pt x="1441" y="977"/>
                </a:lnTo>
                <a:cubicBezTo>
                  <a:pt x="1406" y="941"/>
                  <a:pt x="1361" y="924"/>
                  <a:pt x="1316" y="924"/>
                </a:cubicBezTo>
                <a:cubicBezTo>
                  <a:pt x="1272" y="924"/>
                  <a:pt x="1227" y="941"/>
                  <a:pt x="1191" y="977"/>
                </a:cubicBezTo>
                <a:lnTo>
                  <a:pt x="977" y="1203"/>
                </a:lnTo>
                <a:cubicBezTo>
                  <a:pt x="906" y="1263"/>
                  <a:pt x="906" y="1370"/>
                  <a:pt x="977" y="1442"/>
                </a:cubicBezTo>
                <a:lnTo>
                  <a:pt x="1168" y="1632"/>
                </a:lnTo>
                <a:cubicBezTo>
                  <a:pt x="1179" y="1644"/>
                  <a:pt x="1179" y="1656"/>
                  <a:pt x="1191" y="1656"/>
                </a:cubicBezTo>
                <a:cubicBezTo>
                  <a:pt x="1060" y="1811"/>
                  <a:pt x="953" y="1977"/>
                  <a:pt x="858" y="2156"/>
                </a:cubicBezTo>
                <a:cubicBezTo>
                  <a:pt x="846" y="2156"/>
                  <a:pt x="834" y="2144"/>
                  <a:pt x="834" y="2144"/>
                </a:cubicBezTo>
                <a:lnTo>
                  <a:pt x="572" y="2037"/>
                </a:lnTo>
                <a:cubicBezTo>
                  <a:pt x="551" y="2028"/>
                  <a:pt x="528" y="2023"/>
                  <a:pt x="505" y="2023"/>
                </a:cubicBezTo>
                <a:cubicBezTo>
                  <a:pt x="439" y="2023"/>
                  <a:pt x="373" y="2061"/>
                  <a:pt x="346" y="2132"/>
                </a:cubicBezTo>
                <a:lnTo>
                  <a:pt x="227" y="2418"/>
                </a:lnTo>
                <a:cubicBezTo>
                  <a:pt x="191" y="2501"/>
                  <a:pt x="227" y="2608"/>
                  <a:pt x="322" y="2644"/>
                </a:cubicBezTo>
                <a:lnTo>
                  <a:pt x="572" y="2751"/>
                </a:lnTo>
                <a:lnTo>
                  <a:pt x="596" y="2751"/>
                </a:lnTo>
                <a:cubicBezTo>
                  <a:pt x="537" y="2954"/>
                  <a:pt x="489" y="3168"/>
                  <a:pt x="465" y="3370"/>
                </a:cubicBezTo>
                <a:lnTo>
                  <a:pt x="167" y="3370"/>
                </a:lnTo>
                <a:cubicBezTo>
                  <a:pt x="72" y="3370"/>
                  <a:pt x="1" y="3454"/>
                  <a:pt x="1" y="3549"/>
                </a:cubicBezTo>
                <a:lnTo>
                  <a:pt x="1" y="3858"/>
                </a:lnTo>
                <a:cubicBezTo>
                  <a:pt x="1" y="3954"/>
                  <a:pt x="72" y="4037"/>
                  <a:pt x="167" y="4037"/>
                </a:cubicBezTo>
                <a:lnTo>
                  <a:pt x="453" y="4037"/>
                </a:lnTo>
                <a:cubicBezTo>
                  <a:pt x="453" y="4037"/>
                  <a:pt x="465" y="4025"/>
                  <a:pt x="465" y="4025"/>
                </a:cubicBezTo>
                <a:cubicBezTo>
                  <a:pt x="489" y="4204"/>
                  <a:pt x="525" y="4382"/>
                  <a:pt x="560" y="4549"/>
                </a:cubicBezTo>
                <a:lnTo>
                  <a:pt x="548" y="4549"/>
                </a:lnTo>
                <a:lnTo>
                  <a:pt x="287" y="4656"/>
                </a:lnTo>
                <a:cubicBezTo>
                  <a:pt x="203" y="4692"/>
                  <a:pt x="156" y="4787"/>
                  <a:pt x="191" y="4871"/>
                </a:cubicBezTo>
                <a:lnTo>
                  <a:pt x="298" y="5168"/>
                </a:lnTo>
                <a:cubicBezTo>
                  <a:pt x="326" y="5232"/>
                  <a:pt x="389" y="5275"/>
                  <a:pt x="460" y="5275"/>
                </a:cubicBezTo>
                <a:cubicBezTo>
                  <a:pt x="481" y="5275"/>
                  <a:pt x="503" y="5272"/>
                  <a:pt x="525" y="5263"/>
                </a:cubicBezTo>
                <a:lnTo>
                  <a:pt x="775" y="5168"/>
                </a:lnTo>
                <a:cubicBezTo>
                  <a:pt x="787" y="5168"/>
                  <a:pt x="787" y="5168"/>
                  <a:pt x="798" y="5156"/>
                </a:cubicBezTo>
                <a:cubicBezTo>
                  <a:pt x="906" y="5371"/>
                  <a:pt x="1037" y="5573"/>
                  <a:pt x="1179" y="5752"/>
                </a:cubicBezTo>
                <a:cubicBezTo>
                  <a:pt x="1179" y="5763"/>
                  <a:pt x="1168" y="5763"/>
                  <a:pt x="1168" y="5763"/>
                </a:cubicBezTo>
                <a:lnTo>
                  <a:pt x="977" y="5966"/>
                </a:lnTo>
                <a:cubicBezTo>
                  <a:pt x="906" y="6025"/>
                  <a:pt x="906" y="6144"/>
                  <a:pt x="977" y="6204"/>
                </a:cubicBezTo>
                <a:lnTo>
                  <a:pt x="1191" y="6430"/>
                </a:lnTo>
                <a:cubicBezTo>
                  <a:pt x="1227" y="6460"/>
                  <a:pt x="1272" y="6475"/>
                  <a:pt x="1316" y="6475"/>
                </a:cubicBezTo>
                <a:cubicBezTo>
                  <a:pt x="1361" y="6475"/>
                  <a:pt x="1406" y="6460"/>
                  <a:pt x="1441" y="6430"/>
                </a:cubicBezTo>
                <a:lnTo>
                  <a:pt x="1632" y="6228"/>
                </a:lnTo>
                <a:cubicBezTo>
                  <a:pt x="1644" y="6228"/>
                  <a:pt x="1644" y="6228"/>
                  <a:pt x="1644" y="6216"/>
                </a:cubicBezTo>
                <a:cubicBezTo>
                  <a:pt x="1787" y="6335"/>
                  <a:pt x="1941" y="6430"/>
                  <a:pt x="2096" y="6525"/>
                </a:cubicBezTo>
                <a:cubicBezTo>
                  <a:pt x="2096" y="6525"/>
                  <a:pt x="2084" y="6537"/>
                  <a:pt x="2084" y="6537"/>
                </a:cubicBezTo>
                <a:lnTo>
                  <a:pt x="1977" y="6799"/>
                </a:lnTo>
                <a:cubicBezTo>
                  <a:pt x="1930" y="6883"/>
                  <a:pt x="1977" y="6978"/>
                  <a:pt x="2061" y="7026"/>
                </a:cubicBezTo>
                <a:lnTo>
                  <a:pt x="2346" y="7145"/>
                </a:lnTo>
                <a:cubicBezTo>
                  <a:pt x="2368" y="7154"/>
                  <a:pt x="2391" y="7158"/>
                  <a:pt x="2415" y="7158"/>
                </a:cubicBezTo>
                <a:cubicBezTo>
                  <a:pt x="2481" y="7158"/>
                  <a:pt x="2546" y="7123"/>
                  <a:pt x="2573" y="7061"/>
                </a:cubicBezTo>
                <a:lnTo>
                  <a:pt x="2680" y="6811"/>
                </a:lnTo>
                <a:cubicBezTo>
                  <a:pt x="2692" y="6799"/>
                  <a:pt x="2692" y="6799"/>
                  <a:pt x="2692" y="6787"/>
                </a:cubicBezTo>
                <a:cubicBezTo>
                  <a:pt x="2906" y="6859"/>
                  <a:pt x="3132" y="6906"/>
                  <a:pt x="3370" y="6930"/>
                </a:cubicBezTo>
                <a:cubicBezTo>
                  <a:pt x="3370" y="6930"/>
                  <a:pt x="3370" y="6942"/>
                  <a:pt x="3370" y="6954"/>
                </a:cubicBezTo>
                <a:lnTo>
                  <a:pt x="3370" y="7228"/>
                </a:lnTo>
                <a:cubicBezTo>
                  <a:pt x="3370" y="7323"/>
                  <a:pt x="3442" y="7395"/>
                  <a:pt x="3537" y="7395"/>
                </a:cubicBezTo>
                <a:lnTo>
                  <a:pt x="3858" y="7395"/>
                </a:lnTo>
                <a:cubicBezTo>
                  <a:pt x="3954" y="7395"/>
                  <a:pt x="4025" y="7323"/>
                  <a:pt x="4025" y="7228"/>
                </a:cubicBezTo>
                <a:lnTo>
                  <a:pt x="4025" y="6954"/>
                </a:lnTo>
                <a:cubicBezTo>
                  <a:pt x="4025" y="6942"/>
                  <a:pt x="4025" y="6930"/>
                  <a:pt x="4025" y="6930"/>
                </a:cubicBezTo>
                <a:cubicBezTo>
                  <a:pt x="4239" y="6906"/>
                  <a:pt x="4442" y="6859"/>
                  <a:pt x="4632" y="6799"/>
                </a:cubicBezTo>
                <a:cubicBezTo>
                  <a:pt x="4632" y="6811"/>
                  <a:pt x="4644" y="6823"/>
                  <a:pt x="4644" y="6835"/>
                </a:cubicBezTo>
                <a:lnTo>
                  <a:pt x="4751" y="7085"/>
                </a:lnTo>
                <a:cubicBezTo>
                  <a:pt x="4779" y="7149"/>
                  <a:pt x="4842" y="7192"/>
                  <a:pt x="4913" y="7192"/>
                </a:cubicBezTo>
                <a:cubicBezTo>
                  <a:pt x="4934" y="7192"/>
                  <a:pt x="4956" y="7189"/>
                  <a:pt x="4978" y="7180"/>
                </a:cubicBezTo>
                <a:lnTo>
                  <a:pt x="5263" y="7061"/>
                </a:lnTo>
                <a:cubicBezTo>
                  <a:pt x="5347" y="7026"/>
                  <a:pt x="5394" y="6918"/>
                  <a:pt x="5359" y="6835"/>
                </a:cubicBezTo>
                <a:lnTo>
                  <a:pt x="5251" y="6573"/>
                </a:lnTo>
                <a:cubicBezTo>
                  <a:pt x="5251" y="6561"/>
                  <a:pt x="5240" y="6561"/>
                  <a:pt x="5240" y="6549"/>
                </a:cubicBezTo>
                <a:cubicBezTo>
                  <a:pt x="5418" y="6454"/>
                  <a:pt x="5585" y="6335"/>
                  <a:pt x="5740" y="6204"/>
                </a:cubicBezTo>
                <a:cubicBezTo>
                  <a:pt x="5751" y="6216"/>
                  <a:pt x="5751" y="6228"/>
                  <a:pt x="5763" y="6228"/>
                </a:cubicBezTo>
                <a:lnTo>
                  <a:pt x="5954" y="6430"/>
                </a:lnTo>
                <a:cubicBezTo>
                  <a:pt x="5990" y="6460"/>
                  <a:pt x="6034" y="6475"/>
                  <a:pt x="6079" y="6475"/>
                </a:cubicBezTo>
                <a:cubicBezTo>
                  <a:pt x="6124" y="6475"/>
                  <a:pt x="6168" y="6460"/>
                  <a:pt x="6204" y="6430"/>
                </a:cubicBezTo>
                <a:lnTo>
                  <a:pt x="6430" y="6204"/>
                </a:lnTo>
                <a:cubicBezTo>
                  <a:pt x="6490" y="6144"/>
                  <a:pt x="6490" y="6025"/>
                  <a:pt x="6430" y="5966"/>
                </a:cubicBezTo>
                <a:lnTo>
                  <a:pt x="6228" y="5763"/>
                </a:lnTo>
                <a:cubicBezTo>
                  <a:pt x="6216" y="5763"/>
                  <a:pt x="6204" y="5752"/>
                  <a:pt x="6192" y="5740"/>
                </a:cubicBezTo>
                <a:cubicBezTo>
                  <a:pt x="6323" y="5585"/>
                  <a:pt x="6430" y="5418"/>
                  <a:pt x="6525" y="5240"/>
                </a:cubicBezTo>
                <a:cubicBezTo>
                  <a:pt x="6537" y="5252"/>
                  <a:pt x="6549" y="5252"/>
                  <a:pt x="6573" y="5263"/>
                </a:cubicBezTo>
                <a:lnTo>
                  <a:pt x="6823" y="5371"/>
                </a:lnTo>
                <a:cubicBezTo>
                  <a:pt x="6844" y="5380"/>
                  <a:pt x="6867" y="5384"/>
                  <a:pt x="6890" y="5384"/>
                </a:cubicBezTo>
                <a:cubicBezTo>
                  <a:pt x="6956" y="5384"/>
                  <a:pt x="7023" y="5346"/>
                  <a:pt x="7049" y="5275"/>
                </a:cubicBezTo>
                <a:lnTo>
                  <a:pt x="7168" y="4990"/>
                </a:lnTo>
                <a:cubicBezTo>
                  <a:pt x="7204" y="4906"/>
                  <a:pt x="7168" y="4799"/>
                  <a:pt x="7073" y="4763"/>
                </a:cubicBezTo>
                <a:lnTo>
                  <a:pt x="6823" y="4656"/>
                </a:lnTo>
                <a:cubicBezTo>
                  <a:pt x="6811" y="4656"/>
                  <a:pt x="6787" y="4644"/>
                  <a:pt x="6775" y="4644"/>
                </a:cubicBezTo>
                <a:cubicBezTo>
                  <a:pt x="6835" y="4442"/>
                  <a:pt x="6883" y="4239"/>
                  <a:pt x="6894" y="4025"/>
                </a:cubicBezTo>
                <a:lnTo>
                  <a:pt x="7228" y="4025"/>
                </a:lnTo>
                <a:cubicBezTo>
                  <a:pt x="7323" y="4025"/>
                  <a:pt x="7395" y="3954"/>
                  <a:pt x="7395" y="3858"/>
                </a:cubicBezTo>
                <a:lnTo>
                  <a:pt x="7395" y="3549"/>
                </a:lnTo>
                <a:cubicBezTo>
                  <a:pt x="7395" y="3454"/>
                  <a:pt x="7323" y="3370"/>
                  <a:pt x="7228" y="3370"/>
                </a:cubicBezTo>
                <a:lnTo>
                  <a:pt x="6954" y="3370"/>
                </a:lnTo>
                <a:cubicBezTo>
                  <a:pt x="6930" y="3370"/>
                  <a:pt x="6918" y="3382"/>
                  <a:pt x="6894" y="3382"/>
                </a:cubicBezTo>
                <a:cubicBezTo>
                  <a:pt x="6883" y="3204"/>
                  <a:pt x="6847" y="3025"/>
                  <a:pt x="6799" y="2858"/>
                </a:cubicBezTo>
                <a:cubicBezTo>
                  <a:pt x="6823" y="2858"/>
                  <a:pt x="6835" y="2858"/>
                  <a:pt x="6847" y="2846"/>
                </a:cubicBezTo>
                <a:lnTo>
                  <a:pt x="7109" y="2751"/>
                </a:lnTo>
                <a:cubicBezTo>
                  <a:pt x="7204" y="2715"/>
                  <a:pt x="7240" y="2620"/>
                  <a:pt x="7204" y="2525"/>
                </a:cubicBezTo>
                <a:lnTo>
                  <a:pt x="7097" y="2239"/>
                </a:lnTo>
                <a:cubicBezTo>
                  <a:pt x="7068" y="2163"/>
                  <a:pt x="7002" y="2125"/>
                  <a:pt x="6927" y="2125"/>
                </a:cubicBezTo>
                <a:cubicBezTo>
                  <a:pt x="6909" y="2125"/>
                  <a:pt x="6890" y="2127"/>
                  <a:pt x="6871" y="2132"/>
                </a:cubicBezTo>
                <a:lnTo>
                  <a:pt x="6621" y="2239"/>
                </a:lnTo>
                <a:cubicBezTo>
                  <a:pt x="6597" y="2239"/>
                  <a:pt x="6585" y="2251"/>
                  <a:pt x="6573" y="2263"/>
                </a:cubicBezTo>
                <a:cubicBezTo>
                  <a:pt x="6466" y="2049"/>
                  <a:pt x="6335" y="1846"/>
                  <a:pt x="6180" y="1668"/>
                </a:cubicBezTo>
                <a:cubicBezTo>
                  <a:pt x="6204" y="1656"/>
                  <a:pt x="6216" y="1644"/>
                  <a:pt x="6228" y="1632"/>
                </a:cubicBezTo>
                <a:lnTo>
                  <a:pt x="6430" y="1442"/>
                </a:lnTo>
                <a:cubicBezTo>
                  <a:pt x="6490" y="1370"/>
                  <a:pt x="6490" y="1263"/>
                  <a:pt x="6430" y="1203"/>
                </a:cubicBezTo>
                <a:lnTo>
                  <a:pt x="6204" y="977"/>
                </a:lnTo>
                <a:cubicBezTo>
                  <a:pt x="6168" y="941"/>
                  <a:pt x="6124" y="924"/>
                  <a:pt x="6079" y="924"/>
                </a:cubicBezTo>
                <a:cubicBezTo>
                  <a:pt x="6034" y="924"/>
                  <a:pt x="5990" y="941"/>
                  <a:pt x="5954" y="977"/>
                </a:cubicBezTo>
                <a:lnTo>
                  <a:pt x="5763" y="1168"/>
                </a:lnTo>
                <a:cubicBezTo>
                  <a:pt x="5751" y="1180"/>
                  <a:pt x="5740" y="1203"/>
                  <a:pt x="5740" y="1215"/>
                </a:cubicBezTo>
                <a:cubicBezTo>
                  <a:pt x="5597" y="1096"/>
                  <a:pt x="5442" y="1001"/>
                  <a:pt x="5287" y="906"/>
                </a:cubicBezTo>
                <a:cubicBezTo>
                  <a:pt x="5299" y="894"/>
                  <a:pt x="5311" y="882"/>
                  <a:pt x="5311" y="858"/>
                </a:cubicBezTo>
                <a:lnTo>
                  <a:pt x="5430" y="608"/>
                </a:lnTo>
                <a:cubicBezTo>
                  <a:pt x="5466" y="525"/>
                  <a:pt x="5430" y="418"/>
                  <a:pt x="5335" y="382"/>
                </a:cubicBezTo>
                <a:lnTo>
                  <a:pt x="5049" y="251"/>
                </a:lnTo>
                <a:cubicBezTo>
                  <a:pt x="5030" y="243"/>
                  <a:pt x="5010" y="239"/>
                  <a:pt x="4989" y="239"/>
                </a:cubicBezTo>
                <a:cubicBezTo>
                  <a:pt x="4920" y="239"/>
                  <a:pt x="4850" y="282"/>
                  <a:pt x="4823" y="346"/>
                </a:cubicBezTo>
                <a:lnTo>
                  <a:pt x="4716" y="596"/>
                </a:lnTo>
                <a:cubicBezTo>
                  <a:pt x="4704" y="608"/>
                  <a:pt x="4704" y="632"/>
                  <a:pt x="4704" y="644"/>
                </a:cubicBezTo>
                <a:cubicBezTo>
                  <a:pt x="4478" y="572"/>
                  <a:pt x="4251" y="525"/>
                  <a:pt x="4025" y="501"/>
                </a:cubicBezTo>
                <a:cubicBezTo>
                  <a:pt x="4025" y="489"/>
                  <a:pt x="4025" y="465"/>
                  <a:pt x="4025" y="453"/>
                </a:cubicBezTo>
                <a:lnTo>
                  <a:pt x="4025" y="179"/>
                </a:lnTo>
                <a:cubicBezTo>
                  <a:pt x="4025" y="84"/>
                  <a:pt x="3954" y="1"/>
                  <a:pt x="3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p:nvPr/>
        </p:nvSpPr>
        <p:spPr>
          <a:xfrm flipH="1">
            <a:off x="77988" y="3546361"/>
            <a:ext cx="815738" cy="813318"/>
          </a:xfrm>
          <a:custGeom>
            <a:avLst/>
            <a:gdLst/>
            <a:ahLst/>
            <a:cxnLst/>
            <a:rect l="l" t="t" r="r" b="b"/>
            <a:pathLst>
              <a:path w="18873" h="18817" extrusionOk="0">
                <a:moveTo>
                  <a:pt x="11200" y="3195"/>
                </a:moveTo>
                <a:cubicBezTo>
                  <a:pt x="11272" y="3195"/>
                  <a:pt x="11346" y="3206"/>
                  <a:pt x="11419" y="3229"/>
                </a:cubicBezTo>
                <a:cubicBezTo>
                  <a:pt x="12824" y="3694"/>
                  <a:pt x="14038" y="4622"/>
                  <a:pt x="14836" y="5861"/>
                </a:cubicBezTo>
                <a:cubicBezTo>
                  <a:pt x="15074" y="6230"/>
                  <a:pt x="14931" y="6730"/>
                  <a:pt x="14538" y="6920"/>
                </a:cubicBezTo>
                <a:cubicBezTo>
                  <a:pt x="14122" y="7123"/>
                  <a:pt x="13717" y="7313"/>
                  <a:pt x="13300" y="7504"/>
                </a:cubicBezTo>
                <a:cubicBezTo>
                  <a:pt x="13197" y="7553"/>
                  <a:pt x="13089" y="7577"/>
                  <a:pt x="12981" y="7577"/>
                </a:cubicBezTo>
                <a:cubicBezTo>
                  <a:pt x="12752" y="7577"/>
                  <a:pt x="12529" y="7468"/>
                  <a:pt x="12383" y="7265"/>
                </a:cubicBezTo>
                <a:cubicBezTo>
                  <a:pt x="11967" y="6670"/>
                  <a:pt x="11371" y="6218"/>
                  <a:pt x="10693" y="5968"/>
                </a:cubicBezTo>
                <a:cubicBezTo>
                  <a:pt x="10359" y="5837"/>
                  <a:pt x="10157" y="5491"/>
                  <a:pt x="10228" y="5146"/>
                </a:cubicBezTo>
                <a:cubicBezTo>
                  <a:pt x="10312" y="4694"/>
                  <a:pt x="10395" y="4241"/>
                  <a:pt x="10478" y="3801"/>
                </a:cubicBezTo>
                <a:cubicBezTo>
                  <a:pt x="10547" y="3437"/>
                  <a:pt x="10859" y="3195"/>
                  <a:pt x="11200" y="3195"/>
                </a:cubicBezTo>
                <a:close/>
                <a:moveTo>
                  <a:pt x="6244" y="3840"/>
                </a:moveTo>
                <a:cubicBezTo>
                  <a:pt x="6517" y="3840"/>
                  <a:pt x="6779" y="3994"/>
                  <a:pt x="6906" y="4265"/>
                </a:cubicBezTo>
                <a:cubicBezTo>
                  <a:pt x="7109" y="4670"/>
                  <a:pt x="7299" y="5087"/>
                  <a:pt x="7502" y="5491"/>
                </a:cubicBezTo>
                <a:cubicBezTo>
                  <a:pt x="7657" y="5825"/>
                  <a:pt x="7549" y="6206"/>
                  <a:pt x="7252" y="6408"/>
                </a:cubicBezTo>
                <a:cubicBezTo>
                  <a:pt x="6656" y="6837"/>
                  <a:pt x="6204" y="7420"/>
                  <a:pt x="5954" y="8099"/>
                </a:cubicBezTo>
                <a:cubicBezTo>
                  <a:pt x="5839" y="8402"/>
                  <a:pt x="5559" y="8586"/>
                  <a:pt x="5258" y="8586"/>
                </a:cubicBezTo>
                <a:cubicBezTo>
                  <a:pt x="5217" y="8586"/>
                  <a:pt x="5174" y="8582"/>
                  <a:pt x="5132" y="8575"/>
                </a:cubicBezTo>
                <a:cubicBezTo>
                  <a:pt x="4680" y="8492"/>
                  <a:pt x="4228" y="8408"/>
                  <a:pt x="3787" y="8325"/>
                </a:cubicBezTo>
                <a:cubicBezTo>
                  <a:pt x="3346" y="8242"/>
                  <a:pt x="3085" y="7801"/>
                  <a:pt x="3227" y="7373"/>
                </a:cubicBezTo>
                <a:cubicBezTo>
                  <a:pt x="3680" y="5968"/>
                  <a:pt x="4609" y="4765"/>
                  <a:pt x="5847" y="3956"/>
                </a:cubicBezTo>
                <a:cubicBezTo>
                  <a:pt x="5972" y="3877"/>
                  <a:pt x="6109" y="3840"/>
                  <a:pt x="6244" y="3840"/>
                </a:cubicBezTo>
                <a:close/>
                <a:moveTo>
                  <a:pt x="9211" y="7035"/>
                </a:moveTo>
                <a:cubicBezTo>
                  <a:pt x="9716" y="7035"/>
                  <a:pt x="10226" y="7195"/>
                  <a:pt x="10657" y="7527"/>
                </a:cubicBezTo>
                <a:cubicBezTo>
                  <a:pt x="11693" y="8325"/>
                  <a:pt x="11883" y="9813"/>
                  <a:pt x="11086" y="10849"/>
                </a:cubicBezTo>
                <a:cubicBezTo>
                  <a:pt x="10620" y="11454"/>
                  <a:pt x="9919" y="11771"/>
                  <a:pt x="9210" y="11771"/>
                </a:cubicBezTo>
                <a:cubicBezTo>
                  <a:pt x="8704" y="11771"/>
                  <a:pt x="8195" y="11610"/>
                  <a:pt x="7764" y="11278"/>
                </a:cubicBezTo>
                <a:cubicBezTo>
                  <a:pt x="6728" y="10480"/>
                  <a:pt x="6537" y="8992"/>
                  <a:pt x="7335" y="7956"/>
                </a:cubicBezTo>
                <a:cubicBezTo>
                  <a:pt x="7801" y="7351"/>
                  <a:pt x="8502" y="7035"/>
                  <a:pt x="9211" y="7035"/>
                </a:cubicBezTo>
                <a:close/>
                <a:moveTo>
                  <a:pt x="13533" y="10220"/>
                </a:moveTo>
                <a:cubicBezTo>
                  <a:pt x="13574" y="10220"/>
                  <a:pt x="13615" y="10223"/>
                  <a:pt x="13657" y="10230"/>
                </a:cubicBezTo>
                <a:cubicBezTo>
                  <a:pt x="14110" y="10313"/>
                  <a:pt x="14550" y="10409"/>
                  <a:pt x="15003" y="10492"/>
                </a:cubicBezTo>
                <a:cubicBezTo>
                  <a:pt x="15431" y="10563"/>
                  <a:pt x="15705" y="11016"/>
                  <a:pt x="15562" y="11433"/>
                </a:cubicBezTo>
                <a:cubicBezTo>
                  <a:pt x="15110" y="12838"/>
                  <a:pt x="14181" y="14052"/>
                  <a:pt x="12931" y="14850"/>
                </a:cubicBezTo>
                <a:cubicBezTo>
                  <a:pt x="12809" y="14929"/>
                  <a:pt x="12672" y="14966"/>
                  <a:pt x="12537" y="14966"/>
                </a:cubicBezTo>
                <a:cubicBezTo>
                  <a:pt x="12264" y="14966"/>
                  <a:pt x="11999" y="14815"/>
                  <a:pt x="11871" y="14552"/>
                </a:cubicBezTo>
                <a:cubicBezTo>
                  <a:pt x="11681" y="14135"/>
                  <a:pt x="11478" y="13731"/>
                  <a:pt x="11288" y="13314"/>
                </a:cubicBezTo>
                <a:cubicBezTo>
                  <a:pt x="11133" y="12992"/>
                  <a:pt x="11240" y="12599"/>
                  <a:pt x="11538" y="12397"/>
                </a:cubicBezTo>
                <a:cubicBezTo>
                  <a:pt x="12121" y="11980"/>
                  <a:pt x="12586" y="11385"/>
                  <a:pt x="12836" y="10706"/>
                </a:cubicBezTo>
                <a:cubicBezTo>
                  <a:pt x="12941" y="10412"/>
                  <a:pt x="13222" y="10220"/>
                  <a:pt x="13533" y="10220"/>
                </a:cubicBezTo>
                <a:close/>
                <a:moveTo>
                  <a:pt x="5799" y="11231"/>
                </a:moveTo>
                <a:cubicBezTo>
                  <a:pt x="6031" y="11231"/>
                  <a:pt x="6255" y="11343"/>
                  <a:pt x="6394" y="11540"/>
                </a:cubicBezTo>
                <a:cubicBezTo>
                  <a:pt x="6823" y="12135"/>
                  <a:pt x="7407" y="12588"/>
                  <a:pt x="8097" y="12849"/>
                </a:cubicBezTo>
                <a:cubicBezTo>
                  <a:pt x="8430" y="12969"/>
                  <a:pt x="8633" y="13314"/>
                  <a:pt x="8561" y="13671"/>
                </a:cubicBezTo>
                <a:cubicBezTo>
                  <a:pt x="8478" y="14112"/>
                  <a:pt x="8395" y="14564"/>
                  <a:pt x="8311" y="15016"/>
                </a:cubicBezTo>
                <a:cubicBezTo>
                  <a:pt x="8243" y="15370"/>
                  <a:pt x="7931" y="15610"/>
                  <a:pt x="7584" y="15610"/>
                </a:cubicBezTo>
                <a:cubicBezTo>
                  <a:pt x="7510" y="15610"/>
                  <a:pt x="7434" y="15599"/>
                  <a:pt x="7359" y="15576"/>
                </a:cubicBezTo>
                <a:cubicBezTo>
                  <a:pt x="5954" y="15124"/>
                  <a:pt x="4751" y="14195"/>
                  <a:pt x="3954" y="12945"/>
                </a:cubicBezTo>
                <a:cubicBezTo>
                  <a:pt x="3704" y="12576"/>
                  <a:pt x="3847" y="12076"/>
                  <a:pt x="4251" y="11885"/>
                </a:cubicBezTo>
                <a:cubicBezTo>
                  <a:pt x="4656" y="11695"/>
                  <a:pt x="5073" y="11492"/>
                  <a:pt x="5490" y="11302"/>
                </a:cubicBezTo>
                <a:cubicBezTo>
                  <a:pt x="5590" y="11254"/>
                  <a:pt x="5695" y="11231"/>
                  <a:pt x="5799" y="11231"/>
                </a:cubicBezTo>
                <a:close/>
                <a:moveTo>
                  <a:pt x="8666" y="0"/>
                </a:moveTo>
                <a:cubicBezTo>
                  <a:pt x="8651" y="0"/>
                  <a:pt x="8636" y="1"/>
                  <a:pt x="8621" y="3"/>
                </a:cubicBezTo>
                <a:lnTo>
                  <a:pt x="7823" y="110"/>
                </a:lnTo>
                <a:cubicBezTo>
                  <a:pt x="7585" y="146"/>
                  <a:pt x="7407" y="360"/>
                  <a:pt x="7442" y="598"/>
                </a:cubicBezTo>
                <a:lnTo>
                  <a:pt x="7537" y="1300"/>
                </a:lnTo>
                <a:cubicBezTo>
                  <a:pt x="7537" y="1324"/>
                  <a:pt x="7549" y="1348"/>
                  <a:pt x="7549" y="1372"/>
                </a:cubicBezTo>
                <a:cubicBezTo>
                  <a:pt x="7049" y="1491"/>
                  <a:pt x="6561" y="1646"/>
                  <a:pt x="6097" y="1860"/>
                </a:cubicBezTo>
                <a:cubicBezTo>
                  <a:pt x="6085" y="1836"/>
                  <a:pt x="6073" y="1812"/>
                  <a:pt x="6061" y="1789"/>
                </a:cubicBezTo>
                <a:lnTo>
                  <a:pt x="5716" y="1181"/>
                </a:lnTo>
                <a:cubicBezTo>
                  <a:pt x="5636" y="1037"/>
                  <a:pt x="5490" y="957"/>
                  <a:pt x="5339" y="957"/>
                </a:cubicBezTo>
                <a:cubicBezTo>
                  <a:pt x="5265" y="957"/>
                  <a:pt x="5190" y="976"/>
                  <a:pt x="5121" y="1015"/>
                </a:cubicBezTo>
                <a:lnTo>
                  <a:pt x="4418" y="1408"/>
                </a:lnTo>
                <a:cubicBezTo>
                  <a:pt x="4216" y="1527"/>
                  <a:pt x="4144" y="1800"/>
                  <a:pt x="4263" y="2003"/>
                </a:cubicBezTo>
                <a:lnTo>
                  <a:pt x="4609" y="2622"/>
                </a:lnTo>
                <a:cubicBezTo>
                  <a:pt x="4620" y="2634"/>
                  <a:pt x="4632" y="2658"/>
                  <a:pt x="4644" y="2670"/>
                </a:cubicBezTo>
                <a:cubicBezTo>
                  <a:pt x="4204" y="2979"/>
                  <a:pt x="3787" y="3348"/>
                  <a:pt x="3406" y="3753"/>
                </a:cubicBezTo>
                <a:cubicBezTo>
                  <a:pt x="3370" y="3694"/>
                  <a:pt x="3335" y="3646"/>
                  <a:pt x="3287" y="3610"/>
                </a:cubicBezTo>
                <a:lnTo>
                  <a:pt x="2715" y="3170"/>
                </a:lnTo>
                <a:cubicBezTo>
                  <a:pt x="2637" y="3111"/>
                  <a:pt x="2545" y="3082"/>
                  <a:pt x="2453" y="3082"/>
                </a:cubicBezTo>
                <a:cubicBezTo>
                  <a:pt x="2322" y="3082"/>
                  <a:pt x="2192" y="3141"/>
                  <a:pt x="2108" y="3253"/>
                </a:cubicBezTo>
                <a:lnTo>
                  <a:pt x="1608" y="3896"/>
                </a:lnTo>
                <a:cubicBezTo>
                  <a:pt x="1465" y="4086"/>
                  <a:pt x="1501" y="4360"/>
                  <a:pt x="1692" y="4515"/>
                </a:cubicBezTo>
                <a:lnTo>
                  <a:pt x="2251" y="4944"/>
                </a:lnTo>
                <a:cubicBezTo>
                  <a:pt x="2299" y="4979"/>
                  <a:pt x="2358" y="5015"/>
                  <a:pt x="2418" y="5027"/>
                </a:cubicBezTo>
                <a:cubicBezTo>
                  <a:pt x="2168" y="5420"/>
                  <a:pt x="1953" y="5825"/>
                  <a:pt x="1787" y="6242"/>
                </a:cubicBezTo>
                <a:cubicBezTo>
                  <a:pt x="1775" y="6242"/>
                  <a:pt x="1751" y="6230"/>
                  <a:pt x="1739" y="6230"/>
                </a:cubicBezTo>
                <a:lnTo>
                  <a:pt x="1060" y="6027"/>
                </a:lnTo>
                <a:cubicBezTo>
                  <a:pt x="1018" y="6014"/>
                  <a:pt x="976" y="6008"/>
                  <a:pt x="933" y="6008"/>
                </a:cubicBezTo>
                <a:cubicBezTo>
                  <a:pt x="748" y="6008"/>
                  <a:pt x="573" y="6129"/>
                  <a:pt x="525" y="6313"/>
                </a:cubicBezTo>
                <a:lnTo>
                  <a:pt x="287" y="7087"/>
                </a:lnTo>
                <a:cubicBezTo>
                  <a:pt x="215" y="7313"/>
                  <a:pt x="346" y="7563"/>
                  <a:pt x="584" y="7635"/>
                </a:cubicBezTo>
                <a:lnTo>
                  <a:pt x="1263" y="7837"/>
                </a:lnTo>
                <a:lnTo>
                  <a:pt x="1299" y="7837"/>
                </a:lnTo>
                <a:cubicBezTo>
                  <a:pt x="1191" y="8444"/>
                  <a:pt x="1144" y="9039"/>
                  <a:pt x="1156" y="9647"/>
                </a:cubicBezTo>
                <a:lnTo>
                  <a:pt x="1108" y="9647"/>
                </a:lnTo>
                <a:lnTo>
                  <a:pt x="418" y="9742"/>
                </a:lnTo>
                <a:cubicBezTo>
                  <a:pt x="168" y="9766"/>
                  <a:pt x="1" y="9992"/>
                  <a:pt x="37" y="10230"/>
                </a:cubicBezTo>
                <a:lnTo>
                  <a:pt x="144" y="11028"/>
                </a:lnTo>
                <a:cubicBezTo>
                  <a:pt x="165" y="11244"/>
                  <a:pt x="354" y="11402"/>
                  <a:pt x="567" y="11402"/>
                </a:cubicBezTo>
                <a:cubicBezTo>
                  <a:pt x="589" y="11402"/>
                  <a:pt x="610" y="11400"/>
                  <a:pt x="632" y="11397"/>
                </a:cubicBezTo>
                <a:lnTo>
                  <a:pt x="1322" y="11314"/>
                </a:lnTo>
                <a:cubicBezTo>
                  <a:pt x="1346" y="11302"/>
                  <a:pt x="1358" y="11302"/>
                  <a:pt x="1370" y="11302"/>
                </a:cubicBezTo>
                <a:cubicBezTo>
                  <a:pt x="1477" y="11742"/>
                  <a:pt x="1620" y="12183"/>
                  <a:pt x="1799" y="12611"/>
                </a:cubicBezTo>
                <a:cubicBezTo>
                  <a:pt x="1787" y="12623"/>
                  <a:pt x="1775" y="12623"/>
                  <a:pt x="1763" y="12635"/>
                </a:cubicBezTo>
                <a:lnTo>
                  <a:pt x="1144" y="12969"/>
                </a:lnTo>
                <a:cubicBezTo>
                  <a:pt x="930" y="13088"/>
                  <a:pt x="846" y="13350"/>
                  <a:pt x="965" y="13564"/>
                </a:cubicBezTo>
                <a:lnTo>
                  <a:pt x="1346" y="14266"/>
                </a:lnTo>
                <a:cubicBezTo>
                  <a:pt x="1428" y="14414"/>
                  <a:pt x="1578" y="14499"/>
                  <a:pt x="1733" y="14499"/>
                </a:cubicBezTo>
                <a:cubicBezTo>
                  <a:pt x="1804" y="14499"/>
                  <a:pt x="1875" y="14482"/>
                  <a:pt x="1942" y="14445"/>
                </a:cubicBezTo>
                <a:lnTo>
                  <a:pt x="2561" y="14112"/>
                </a:lnTo>
                <a:cubicBezTo>
                  <a:pt x="2573" y="14100"/>
                  <a:pt x="2596" y="14088"/>
                  <a:pt x="2608" y="14076"/>
                </a:cubicBezTo>
                <a:cubicBezTo>
                  <a:pt x="2942" y="14552"/>
                  <a:pt x="3323" y="15004"/>
                  <a:pt x="3763" y="15421"/>
                </a:cubicBezTo>
                <a:cubicBezTo>
                  <a:pt x="3751" y="15433"/>
                  <a:pt x="3727" y="15445"/>
                  <a:pt x="3716" y="15469"/>
                </a:cubicBezTo>
                <a:lnTo>
                  <a:pt x="3287" y="16017"/>
                </a:lnTo>
                <a:cubicBezTo>
                  <a:pt x="3144" y="16219"/>
                  <a:pt x="3180" y="16493"/>
                  <a:pt x="3370" y="16636"/>
                </a:cubicBezTo>
                <a:lnTo>
                  <a:pt x="4001" y="17124"/>
                </a:lnTo>
                <a:cubicBezTo>
                  <a:pt x="4080" y="17183"/>
                  <a:pt x="4172" y="17211"/>
                  <a:pt x="4265" y="17211"/>
                </a:cubicBezTo>
                <a:cubicBezTo>
                  <a:pt x="4397" y="17211"/>
                  <a:pt x="4529" y="17153"/>
                  <a:pt x="4620" y="17040"/>
                </a:cubicBezTo>
                <a:lnTo>
                  <a:pt x="5049" y="16481"/>
                </a:lnTo>
                <a:cubicBezTo>
                  <a:pt x="5061" y="16469"/>
                  <a:pt x="5073" y="16445"/>
                  <a:pt x="5085" y="16421"/>
                </a:cubicBezTo>
                <a:cubicBezTo>
                  <a:pt x="5549" y="16707"/>
                  <a:pt x="6025" y="16945"/>
                  <a:pt x="6514" y="17124"/>
                </a:cubicBezTo>
                <a:cubicBezTo>
                  <a:pt x="6502" y="17148"/>
                  <a:pt x="6490" y="17171"/>
                  <a:pt x="6478" y="17195"/>
                </a:cubicBezTo>
                <a:lnTo>
                  <a:pt x="6299" y="17874"/>
                </a:lnTo>
                <a:cubicBezTo>
                  <a:pt x="6240" y="18112"/>
                  <a:pt x="6383" y="18350"/>
                  <a:pt x="6609" y="18410"/>
                </a:cubicBezTo>
                <a:lnTo>
                  <a:pt x="7383" y="18624"/>
                </a:lnTo>
                <a:cubicBezTo>
                  <a:pt x="7419" y="18633"/>
                  <a:pt x="7456" y="18638"/>
                  <a:pt x="7492" y="18638"/>
                </a:cubicBezTo>
                <a:cubicBezTo>
                  <a:pt x="7690" y="18638"/>
                  <a:pt x="7868" y="18506"/>
                  <a:pt x="7918" y="18314"/>
                </a:cubicBezTo>
                <a:lnTo>
                  <a:pt x="8109" y="17624"/>
                </a:lnTo>
                <a:cubicBezTo>
                  <a:pt x="8109" y="17600"/>
                  <a:pt x="8121" y="17576"/>
                  <a:pt x="8121" y="17541"/>
                </a:cubicBezTo>
                <a:cubicBezTo>
                  <a:pt x="8528" y="17607"/>
                  <a:pt x="8943" y="17643"/>
                  <a:pt x="9354" y="17643"/>
                </a:cubicBezTo>
                <a:cubicBezTo>
                  <a:pt x="9459" y="17643"/>
                  <a:pt x="9564" y="17641"/>
                  <a:pt x="9669" y="17636"/>
                </a:cubicBezTo>
                <a:cubicBezTo>
                  <a:pt x="9669" y="17671"/>
                  <a:pt x="9669" y="17695"/>
                  <a:pt x="9681" y="17731"/>
                </a:cubicBezTo>
                <a:lnTo>
                  <a:pt x="9764" y="18433"/>
                </a:lnTo>
                <a:cubicBezTo>
                  <a:pt x="9797" y="18656"/>
                  <a:pt x="9987" y="18817"/>
                  <a:pt x="10207" y="18817"/>
                </a:cubicBezTo>
                <a:cubicBezTo>
                  <a:pt x="10222" y="18817"/>
                  <a:pt x="10237" y="18816"/>
                  <a:pt x="10252" y="18814"/>
                </a:cubicBezTo>
                <a:lnTo>
                  <a:pt x="11050" y="18707"/>
                </a:lnTo>
                <a:cubicBezTo>
                  <a:pt x="11288" y="18672"/>
                  <a:pt x="11455" y="18457"/>
                  <a:pt x="11431" y="18219"/>
                </a:cubicBezTo>
                <a:lnTo>
                  <a:pt x="11336" y="17517"/>
                </a:lnTo>
                <a:cubicBezTo>
                  <a:pt x="11336" y="17481"/>
                  <a:pt x="11324" y="17445"/>
                  <a:pt x="11312" y="17421"/>
                </a:cubicBezTo>
                <a:cubicBezTo>
                  <a:pt x="11812" y="17302"/>
                  <a:pt x="12300" y="17136"/>
                  <a:pt x="12764" y="16921"/>
                </a:cubicBezTo>
                <a:cubicBezTo>
                  <a:pt x="12776" y="16957"/>
                  <a:pt x="12788" y="16993"/>
                  <a:pt x="12812" y="17029"/>
                </a:cubicBezTo>
                <a:lnTo>
                  <a:pt x="13157" y="17636"/>
                </a:lnTo>
                <a:cubicBezTo>
                  <a:pt x="13238" y="17780"/>
                  <a:pt x="13383" y="17860"/>
                  <a:pt x="13535" y="17860"/>
                </a:cubicBezTo>
                <a:cubicBezTo>
                  <a:pt x="13608" y="17860"/>
                  <a:pt x="13683" y="17841"/>
                  <a:pt x="13753" y="17802"/>
                </a:cubicBezTo>
                <a:lnTo>
                  <a:pt x="14455" y="17398"/>
                </a:lnTo>
                <a:cubicBezTo>
                  <a:pt x="14657" y="17279"/>
                  <a:pt x="14729" y="17017"/>
                  <a:pt x="14610" y="16802"/>
                </a:cubicBezTo>
                <a:lnTo>
                  <a:pt x="14265" y="16195"/>
                </a:lnTo>
                <a:cubicBezTo>
                  <a:pt x="14241" y="16159"/>
                  <a:pt x="14217" y="16124"/>
                  <a:pt x="14193" y="16100"/>
                </a:cubicBezTo>
                <a:cubicBezTo>
                  <a:pt x="14622" y="15790"/>
                  <a:pt x="15027" y="15433"/>
                  <a:pt x="15408" y="15040"/>
                </a:cubicBezTo>
                <a:cubicBezTo>
                  <a:pt x="15431" y="15064"/>
                  <a:pt x="15455" y="15100"/>
                  <a:pt x="15491" y="15124"/>
                </a:cubicBezTo>
                <a:lnTo>
                  <a:pt x="16050" y="15552"/>
                </a:lnTo>
                <a:cubicBezTo>
                  <a:pt x="16131" y="15618"/>
                  <a:pt x="16227" y="15649"/>
                  <a:pt x="16322" y="15649"/>
                </a:cubicBezTo>
                <a:cubicBezTo>
                  <a:pt x="16451" y="15649"/>
                  <a:pt x="16580" y="15591"/>
                  <a:pt x="16670" y="15481"/>
                </a:cubicBezTo>
                <a:lnTo>
                  <a:pt x="17158" y="14838"/>
                </a:lnTo>
                <a:cubicBezTo>
                  <a:pt x="17301" y="14647"/>
                  <a:pt x="17265" y="14373"/>
                  <a:pt x="17074" y="14231"/>
                </a:cubicBezTo>
                <a:lnTo>
                  <a:pt x="16515" y="13802"/>
                </a:lnTo>
                <a:cubicBezTo>
                  <a:pt x="16479" y="13766"/>
                  <a:pt x="16443" y="13754"/>
                  <a:pt x="16408" y="13731"/>
                </a:cubicBezTo>
                <a:cubicBezTo>
                  <a:pt x="16646" y="13350"/>
                  <a:pt x="16848" y="12945"/>
                  <a:pt x="17015" y="12528"/>
                </a:cubicBezTo>
                <a:cubicBezTo>
                  <a:pt x="17051" y="12552"/>
                  <a:pt x="17086" y="12576"/>
                  <a:pt x="17134" y="12588"/>
                </a:cubicBezTo>
                <a:lnTo>
                  <a:pt x="17813" y="12790"/>
                </a:lnTo>
                <a:cubicBezTo>
                  <a:pt x="17855" y="12803"/>
                  <a:pt x="17897" y="12809"/>
                  <a:pt x="17940" y="12809"/>
                </a:cubicBezTo>
                <a:cubicBezTo>
                  <a:pt x="18125" y="12809"/>
                  <a:pt x="18300" y="12688"/>
                  <a:pt x="18348" y="12504"/>
                </a:cubicBezTo>
                <a:lnTo>
                  <a:pt x="18586" y="11730"/>
                </a:lnTo>
                <a:cubicBezTo>
                  <a:pt x="18658" y="11504"/>
                  <a:pt x="18527" y="11254"/>
                  <a:pt x="18289" y="11183"/>
                </a:cubicBezTo>
                <a:lnTo>
                  <a:pt x="17610" y="10980"/>
                </a:lnTo>
                <a:cubicBezTo>
                  <a:pt x="17574" y="10968"/>
                  <a:pt x="17527" y="10968"/>
                  <a:pt x="17479" y="10968"/>
                </a:cubicBezTo>
                <a:cubicBezTo>
                  <a:pt x="17598" y="10373"/>
                  <a:pt x="17646" y="9766"/>
                  <a:pt x="17622" y="9159"/>
                </a:cubicBezTo>
                <a:lnTo>
                  <a:pt x="17622" y="9159"/>
                </a:lnTo>
                <a:cubicBezTo>
                  <a:pt x="17670" y="9170"/>
                  <a:pt x="17717" y="9170"/>
                  <a:pt x="17765" y="9170"/>
                </a:cubicBezTo>
                <a:lnTo>
                  <a:pt x="18456" y="9075"/>
                </a:lnTo>
                <a:cubicBezTo>
                  <a:pt x="18706" y="9051"/>
                  <a:pt x="18872" y="8825"/>
                  <a:pt x="18837" y="8587"/>
                </a:cubicBezTo>
                <a:lnTo>
                  <a:pt x="18729" y="7789"/>
                </a:lnTo>
                <a:cubicBezTo>
                  <a:pt x="18708" y="7573"/>
                  <a:pt x="18519" y="7415"/>
                  <a:pt x="18306" y="7415"/>
                </a:cubicBezTo>
                <a:cubicBezTo>
                  <a:pt x="18284" y="7415"/>
                  <a:pt x="18263" y="7417"/>
                  <a:pt x="18241" y="7420"/>
                </a:cubicBezTo>
                <a:lnTo>
                  <a:pt x="17551" y="7504"/>
                </a:lnTo>
                <a:cubicBezTo>
                  <a:pt x="17503" y="7515"/>
                  <a:pt x="17455" y="7527"/>
                  <a:pt x="17420" y="7539"/>
                </a:cubicBezTo>
                <a:cubicBezTo>
                  <a:pt x="17313" y="7099"/>
                  <a:pt x="17170" y="6658"/>
                  <a:pt x="16991" y="6230"/>
                </a:cubicBezTo>
                <a:cubicBezTo>
                  <a:pt x="17039" y="6218"/>
                  <a:pt x="17074" y="6206"/>
                  <a:pt x="17110" y="6182"/>
                </a:cubicBezTo>
                <a:lnTo>
                  <a:pt x="17729" y="5849"/>
                </a:lnTo>
                <a:cubicBezTo>
                  <a:pt x="17944" y="5730"/>
                  <a:pt x="18027" y="5468"/>
                  <a:pt x="17908" y="5253"/>
                </a:cubicBezTo>
                <a:lnTo>
                  <a:pt x="17527" y="4551"/>
                </a:lnTo>
                <a:cubicBezTo>
                  <a:pt x="17445" y="4403"/>
                  <a:pt x="17295" y="4318"/>
                  <a:pt x="17140" y="4318"/>
                </a:cubicBezTo>
                <a:cubicBezTo>
                  <a:pt x="17070" y="4318"/>
                  <a:pt x="16998" y="4335"/>
                  <a:pt x="16932" y="4372"/>
                </a:cubicBezTo>
                <a:lnTo>
                  <a:pt x="16312" y="4706"/>
                </a:lnTo>
                <a:cubicBezTo>
                  <a:pt x="16277" y="4729"/>
                  <a:pt x="16241" y="4753"/>
                  <a:pt x="16217" y="4777"/>
                </a:cubicBezTo>
                <a:cubicBezTo>
                  <a:pt x="15884" y="4301"/>
                  <a:pt x="15503" y="3848"/>
                  <a:pt x="15074" y="3432"/>
                </a:cubicBezTo>
                <a:cubicBezTo>
                  <a:pt x="15098" y="3408"/>
                  <a:pt x="15134" y="3384"/>
                  <a:pt x="15157" y="3348"/>
                </a:cubicBezTo>
                <a:lnTo>
                  <a:pt x="15586" y="2789"/>
                </a:lnTo>
                <a:cubicBezTo>
                  <a:pt x="15729" y="2598"/>
                  <a:pt x="15693" y="2324"/>
                  <a:pt x="15503" y="2181"/>
                </a:cubicBezTo>
                <a:lnTo>
                  <a:pt x="14872" y="1693"/>
                </a:lnTo>
                <a:cubicBezTo>
                  <a:pt x="14791" y="1628"/>
                  <a:pt x="14696" y="1596"/>
                  <a:pt x="14601" y="1596"/>
                </a:cubicBezTo>
                <a:cubicBezTo>
                  <a:pt x="14471" y="1596"/>
                  <a:pt x="14342" y="1655"/>
                  <a:pt x="14253" y="1765"/>
                </a:cubicBezTo>
                <a:lnTo>
                  <a:pt x="13824" y="2324"/>
                </a:lnTo>
                <a:cubicBezTo>
                  <a:pt x="13800" y="2360"/>
                  <a:pt x="13788" y="2396"/>
                  <a:pt x="13764" y="2420"/>
                </a:cubicBezTo>
                <a:cubicBezTo>
                  <a:pt x="13312" y="2134"/>
                  <a:pt x="12836" y="1908"/>
                  <a:pt x="12348" y="1717"/>
                </a:cubicBezTo>
                <a:cubicBezTo>
                  <a:pt x="12371" y="1681"/>
                  <a:pt x="12383" y="1658"/>
                  <a:pt x="12395" y="1622"/>
                </a:cubicBezTo>
                <a:lnTo>
                  <a:pt x="12574" y="943"/>
                </a:lnTo>
                <a:cubicBezTo>
                  <a:pt x="12633" y="705"/>
                  <a:pt x="12490" y="467"/>
                  <a:pt x="12264" y="407"/>
                </a:cubicBezTo>
                <a:lnTo>
                  <a:pt x="11490" y="193"/>
                </a:lnTo>
                <a:cubicBezTo>
                  <a:pt x="11454" y="184"/>
                  <a:pt x="11417" y="180"/>
                  <a:pt x="11381" y="180"/>
                </a:cubicBezTo>
                <a:cubicBezTo>
                  <a:pt x="11183" y="180"/>
                  <a:pt x="11005" y="311"/>
                  <a:pt x="10955" y="503"/>
                </a:cubicBezTo>
                <a:lnTo>
                  <a:pt x="10764" y="1181"/>
                </a:lnTo>
                <a:cubicBezTo>
                  <a:pt x="10764" y="1217"/>
                  <a:pt x="10752" y="1253"/>
                  <a:pt x="10752" y="1277"/>
                </a:cubicBezTo>
                <a:cubicBezTo>
                  <a:pt x="10304" y="1204"/>
                  <a:pt x="9847" y="1167"/>
                  <a:pt x="9397" y="1167"/>
                </a:cubicBezTo>
                <a:cubicBezTo>
                  <a:pt x="9333" y="1167"/>
                  <a:pt x="9268" y="1168"/>
                  <a:pt x="9204" y="1169"/>
                </a:cubicBezTo>
                <a:cubicBezTo>
                  <a:pt x="9204" y="1146"/>
                  <a:pt x="9204" y="1110"/>
                  <a:pt x="9192" y="1086"/>
                </a:cubicBezTo>
                <a:lnTo>
                  <a:pt x="9109" y="384"/>
                </a:lnTo>
                <a:cubicBezTo>
                  <a:pt x="9076" y="161"/>
                  <a:pt x="8886" y="0"/>
                  <a:pt x="8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2"/>
          <p:cNvSpPr/>
          <p:nvPr/>
        </p:nvSpPr>
        <p:spPr>
          <a:xfrm>
            <a:off x="22713" y="2638726"/>
            <a:ext cx="610447" cy="599751"/>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p:nvPr/>
        </p:nvSpPr>
        <p:spPr>
          <a:xfrm>
            <a:off x="562950" y="4605944"/>
            <a:ext cx="1040016" cy="1021794"/>
          </a:xfrm>
          <a:custGeom>
            <a:avLst/>
            <a:gdLst/>
            <a:ahLst/>
            <a:cxnLst/>
            <a:rect l="l" t="t" r="r" b="b"/>
            <a:pathLst>
              <a:path w="55020" h="54056" extrusionOk="0">
                <a:moveTo>
                  <a:pt x="27409" y="22218"/>
                </a:moveTo>
                <a:cubicBezTo>
                  <a:pt x="30147" y="22218"/>
                  <a:pt x="32374" y="24397"/>
                  <a:pt x="32374" y="27100"/>
                </a:cubicBezTo>
                <a:cubicBezTo>
                  <a:pt x="32374" y="29802"/>
                  <a:pt x="30147" y="31981"/>
                  <a:pt x="27409" y="31981"/>
                </a:cubicBezTo>
                <a:cubicBezTo>
                  <a:pt x="24658" y="31981"/>
                  <a:pt x="22432" y="29802"/>
                  <a:pt x="22432" y="27100"/>
                </a:cubicBezTo>
                <a:cubicBezTo>
                  <a:pt x="22432" y="24397"/>
                  <a:pt x="24658" y="22218"/>
                  <a:pt x="27409" y="22218"/>
                </a:cubicBezTo>
                <a:close/>
                <a:moveTo>
                  <a:pt x="29099" y="6907"/>
                </a:moveTo>
                <a:cubicBezTo>
                  <a:pt x="39708" y="7752"/>
                  <a:pt x="48042" y="16467"/>
                  <a:pt x="48042" y="27100"/>
                </a:cubicBezTo>
                <a:cubicBezTo>
                  <a:pt x="48042" y="29767"/>
                  <a:pt x="47507" y="32326"/>
                  <a:pt x="46554" y="34660"/>
                </a:cubicBezTo>
                <a:lnTo>
                  <a:pt x="34779" y="28052"/>
                </a:lnTo>
                <a:cubicBezTo>
                  <a:pt x="34826" y="27742"/>
                  <a:pt x="34850" y="27421"/>
                  <a:pt x="34850" y="27100"/>
                </a:cubicBezTo>
                <a:cubicBezTo>
                  <a:pt x="34850" y="23635"/>
                  <a:pt x="32398" y="20742"/>
                  <a:pt x="29099" y="19980"/>
                </a:cubicBezTo>
                <a:lnTo>
                  <a:pt x="29099" y="6907"/>
                </a:lnTo>
                <a:close/>
                <a:moveTo>
                  <a:pt x="26552" y="6847"/>
                </a:moveTo>
                <a:lnTo>
                  <a:pt x="26552" y="19837"/>
                </a:lnTo>
                <a:cubicBezTo>
                  <a:pt x="22837" y="20253"/>
                  <a:pt x="19955" y="23349"/>
                  <a:pt x="19955" y="27100"/>
                </a:cubicBezTo>
                <a:cubicBezTo>
                  <a:pt x="19955" y="27492"/>
                  <a:pt x="20003" y="27873"/>
                  <a:pt x="20063" y="28243"/>
                </a:cubicBezTo>
                <a:lnTo>
                  <a:pt x="8323" y="34827"/>
                </a:lnTo>
                <a:cubicBezTo>
                  <a:pt x="7323" y="32445"/>
                  <a:pt x="6775" y="29838"/>
                  <a:pt x="6775" y="27100"/>
                </a:cubicBezTo>
                <a:cubicBezTo>
                  <a:pt x="6775" y="16193"/>
                  <a:pt x="15550" y="7300"/>
                  <a:pt x="26552" y="6847"/>
                </a:cubicBezTo>
                <a:close/>
                <a:moveTo>
                  <a:pt x="33993" y="30505"/>
                </a:moveTo>
                <a:lnTo>
                  <a:pt x="45447" y="36922"/>
                </a:lnTo>
                <a:cubicBezTo>
                  <a:pt x="41934" y="43149"/>
                  <a:pt x="35172" y="47364"/>
                  <a:pt x="27409" y="47364"/>
                </a:cubicBezTo>
                <a:cubicBezTo>
                  <a:pt x="19705" y="47364"/>
                  <a:pt x="12990" y="43221"/>
                  <a:pt x="9454" y="37077"/>
                </a:cubicBezTo>
                <a:lnTo>
                  <a:pt x="20908" y="30660"/>
                </a:lnTo>
                <a:cubicBezTo>
                  <a:pt x="22170" y="32898"/>
                  <a:pt x="24611" y="34410"/>
                  <a:pt x="27409" y="34410"/>
                </a:cubicBezTo>
                <a:cubicBezTo>
                  <a:pt x="30266" y="34410"/>
                  <a:pt x="32743" y="32826"/>
                  <a:pt x="33993" y="30505"/>
                </a:cubicBezTo>
                <a:close/>
                <a:moveTo>
                  <a:pt x="26325" y="1"/>
                </a:moveTo>
                <a:cubicBezTo>
                  <a:pt x="25635" y="1"/>
                  <a:pt x="25063" y="572"/>
                  <a:pt x="25063" y="1275"/>
                </a:cubicBezTo>
                <a:lnTo>
                  <a:pt x="25063" y="3263"/>
                </a:lnTo>
                <a:cubicBezTo>
                  <a:pt x="25063" y="3382"/>
                  <a:pt x="25087" y="3490"/>
                  <a:pt x="25111" y="3597"/>
                </a:cubicBezTo>
                <a:cubicBezTo>
                  <a:pt x="23551" y="3740"/>
                  <a:pt x="22027" y="4037"/>
                  <a:pt x="20551" y="4466"/>
                </a:cubicBezTo>
                <a:cubicBezTo>
                  <a:pt x="20539" y="4359"/>
                  <a:pt x="20515" y="4263"/>
                  <a:pt x="20467" y="4156"/>
                </a:cubicBezTo>
                <a:lnTo>
                  <a:pt x="19694" y="2311"/>
                </a:lnTo>
                <a:cubicBezTo>
                  <a:pt x="19487" y="1826"/>
                  <a:pt x="19016" y="1537"/>
                  <a:pt x="18526" y="1537"/>
                </a:cubicBezTo>
                <a:cubicBezTo>
                  <a:pt x="18367" y="1537"/>
                  <a:pt x="18205" y="1568"/>
                  <a:pt x="18050" y="1632"/>
                </a:cubicBezTo>
                <a:lnTo>
                  <a:pt x="15872" y="2513"/>
                </a:lnTo>
                <a:cubicBezTo>
                  <a:pt x="15217" y="2787"/>
                  <a:pt x="14907" y="3537"/>
                  <a:pt x="15181" y="4180"/>
                </a:cubicBezTo>
                <a:lnTo>
                  <a:pt x="15967" y="6037"/>
                </a:lnTo>
                <a:cubicBezTo>
                  <a:pt x="16003" y="6121"/>
                  <a:pt x="16050" y="6192"/>
                  <a:pt x="16098" y="6264"/>
                </a:cubicBezTo>
                <a:cubicBezTo>
                  <a:pt x="14752" y="6966"/>
                  <a:pt x="13478" y="7800"/>
                  <a:pt x="12300" y="8740"/>
                </a:cubicBezTo>
                <a:cubicBezTo>
                  <a:pt x="12252" y="8657"/>
                  <a:pt x="12193" y="8585"/>
                  <a:pt x="12133" y="8526"/>
                </a:cubicBezTo>
                <a:lnTo>
                  <a:pt x="10681" y="7097"/>
                </a:lnTo>
                <a:cubicBezTo>
                  <a:pt x="10430" y="6853"/>
                  <a:pt x="10109" y="6731"/>
                  <a:pt x="9789" y="6731"/>
                </a:cubicBezTo>
                <a:cubicBezTo>
                  <a:pt x="9469" y="6731"/>
                  <a:pt x="9151" y="6853"/>
                  <a:pt x="8906" y="7097"/>
                </a:cubicBezTo>
                <a:lnTo>
                  <a:pt x="7252" y="8716"/>
                </a:lnTo>
                <a:cubicBezTo>
                  <a:pt x="6740" y="9216"/>
                  <a:pt x="6740" y="10026"/>
                  <a:pt x="7252" y="10526"/>
                </a:cubicBezTo>
                <a:lnTo>
                  <a:pt x="8704" y="11955"/>
                </a:lnTo>
                <a:cubicBezTo>
                  <a:pt x="8752" y="12002"/>
                  <a:pt x="8799" y="12038"/>
                  <a:pt x="8859" y="12074"/>
                </a:cubicBezTo>
                <a:cubicBezTo>
                  <a:pt x="7906" y="13205"/>
                  <a:pt x="7073" y="14431"/>
                  <a:pt x="6347" y="15717"/>
                </a:cubicBezTo>
                <a:cubicBezTo>
                  <a:pt x="6287" y="15681"/>
                  <a:pt x="6228" y="15646"/>
                  <a:pt x="6156" y="15622"/>
                </a:cubicBezTo>
                <a:lnTo>
                  <a:pt x="4251" y="14836"/>
                </a:lnTo>
                <a:cubicBezTo>
                  <a:pt x="4093" y="14772"/>
                  <a:pt x="3929" y="14741"/>
                  <a:pt x="3767" y="14741"/>
                </a:cubicBezTo>
                <a:cubicBezTo>
                  <a:pt x="3273" y="14741"/>
                  <a:pt x="2803" y="15027"/>
                  <a:pt x="2596" y="15503"/>
                </a:cubicBezTo>
                <a:lnTo>
                  <a:pt x="1703" y="17610"/>
                </a:lnTo>
                <a:cubicBezTo>
                  <a:pt x="1429" y="18265"/>
                  <a:pt x="1727" y="19003"/>
                  <a:pt x="2382" y="19277"/>
                </a:cubicBezTo>
                <a:lnTo>
                  <a:pt x="4287" y="20063"/>
                </a:lnTo>
                <a:cubicBezTo>
                  <a:pt x="4346" y="20087"/>
                  <a:pt x="4394" y="20099"/>
                  <a:pt x="4442" y="20111"/>
                </a:cubicBezTo>
                <a:cubicBezTo>
                  <a:pt x="3977" y="21563"/>
                  <a:pt x="3668" y="23087"/>
                  <a:pt x="3501" y="24647"/>
                </a:cubicBezTo>
                <a:cubicBezTo>
                  <a:pt x="3453" y="24635"/>
                  <a:pt x="3394" y="24623"/>
                  <a:pt x="3346" y="24623"/>
                </a:cubicBezTo>
                <a:lnTo>
                  <a:pt x="1263" y="24623"/>
                </a:lnTo>
                <a:cubicBezTo>
                  <a:pt x="572" y="24623"/>
                  <a:pt x="1" y="25195"/>
                  <a:pt x="1" y="25897"/>
                </a:cubicBezTo>
                <a:lnTo>
                  <a:pt x="1" y="28171"/>
                </a:lnTo>
                <a:cubicBezTo>
                  <a:pt x="1" y="28862"/>
                  <a:pt x="572" y="29433"/>
                  <a:pt x="1263" y="29433"/>
                </a:cubicBezTo>
                <a:lnTo>
                  <a:pt x="3346" y="29433"/>
                </a:lnTo>
                <a:cubicBezTo>
                  <a:pt x="3394" y="29433"/>
                  <a:pt x="3442" y="29421"/>
                  <a:pt x="3489" y="29421"/>
                </a:cubicBezTo>
                <a:cubicBezTo>
                  <a:pt x="3620" y="30719"/>
                  <a:pt x="3858" y="31993"/>
                  <a:pt x="4192" y="33219"/>
                </a:cubicBezTo>
                <a:cubicBezTo>
                  <a:pt x="4156" y="33231"/>
                  <a:pt x="4108" y="33231"/>
                  <a:pt x="4073" y="33243"/>
                </a:cubicBezTo>
                <a:lnTo>
                  <a:pt x="2132" y="33969"/>
                </a:lnTo>
                <a:cubicBezTo>
                  <a:pt x="1477" y="34219"/>
                  <a:pt x="1144" y="34958"/>
                  <a:pt x="1406" y="35613"/>
                </a:cubicBezTo>
                <a:lnTo>
                  <a:pt x="2227" y="37744"/>
                </a:lnTo>
                <a:cubicBezTo>
                  <a:pt x="2420" y="38248"/>
                  <a:pt x="2895" y="38555"/>
                  <a:pt x="3402" y="38555"/>
                </a:cubicBezTo>
                <a:cubicBezTo>
                  <a:pt x="3554" y="38555"/>
                  <a:pt x="3708" y="38527"/>
                  <a:pt x="3858" y="38470"/>
                </a:cubicBezTo>
                <a:lnTo>
                  <a:pt x="5787" y="37744"/>
                </a:lnTo>
                <a:cubicBezTo>
                  <a:pt x="5835" y="37732"/>
                  <a:pt x="5882" y="37708"/>
                  <a:pt x="5918" y="37684"/>
                </a:cubicBezTo>
                <a:cubicBezTo>
                  <a:pt x="6716" y="39244"/>
                  <a:pt x="7680" y="40696"/>
                  <a:pt x="8787" y="42042"/>
                </a:cubicBezTo>
                <a:cubicBezTo>
                  <a:pt x="8764" y="42066"/>
                  <a:pt x="8728" y="42078"/>
                  <a:pt x="8704" y="42113"/>
                </a:cubicBezTo>
                <a:lnTo>
                  <a:pt x="7252" y="43542"/>
                </a:lnTo>
                <a:cubicBezTo>
                  <a:pt x="6740" y="44030"/>
                  <a:pt x="6740" y="44852"/>
                  <a:pt x="7252" y="45340"/>
                </a:cubicBezTo>
                <a:lnTo>
                  <a:pt x="8906" y="46971"/>
                </a:lnTo>
                <a:cubicBezTo>
                  <a:pt x="9151" y="47209"/>
                  <a:pt x="9469" y="47328"/>
                  <a:pt x="9789" y="47328"/>
                </a:cubicBezTo>
                <a:cubicBezTo>
                  <a:pt x="10109" y="47328"/>
                  <a:pt x="10430" y="47209"/>
                  <a:pt x="10681" y="46971"/>
                </a:cubicBezTo>
                <a:lnTo>
                  <a:pt x="12133" y="45542"/>
                </a:lnTo>
                <a:cubicBezTo>
                  <a:pt x="12169" y="45495"/>
                  <a:pt x="12205" y="45459"/>
                  <a:pt x="12240" y="45411"/>
                </a:cubicBezTo>
                <a:cubicBezTo>
                  <a:pt x="13276" y="46245"/>
                  <a:pt x="14395" y="46995"/>
                  <a:pt x="15574" y="47650"/>
                </a:cubicBezTo>
                <a:cubicBezTo>
                  <a:pt x="15550" y="47685"/>
                  <a:pt x="15526" y="47733"/>
                  <a:pt x="15503" y="47769"/>
                </a:cubicBezTo>
                <a:lnTo>
                  <a:pt x="14681" y="49602"/>
                </a:lnTo>
                <a:cubicBezTo>
                  <a:pt x="14383" y="50245"/>
                  <a:pt x="14681" y="51007"/>
                  <a:pt x="15324" y="51281"/>
                </a:cubicBezTo>
                <a:lnTo>
                  <a:pt x="17479" y="52222"/>
                </a:lnTo>
                <a:cubicBezTo>
                  <a:pt x="17641" y="52292"/>
                  <a:pt x="17811" y="52326"/>
                  <a:pt x="17978" y="52326"/>
                </a:cubicBezTo>
                <a:cubicBezTo>
                  <a:pt x="18460" y="52326"/>
                  <a:pt x="18922" y="52047"/>
                  <a:pt x="19134" y="51579"/>
                </a:cubicBezTo>
                <a:lnTo>
                  <a:pt x="19967" y="49745"/>
                </a:lnTo>
                <a:cubicBezTo>
                  <a:pt x="19991" y="49686"/>
                  <a:pt x="20003" y="49626"/>
                  <a:pt x="20027" y="49567"/>
                </a:cubicBezTo>
                <a:cubicBezTo>
                  <a:pt x="21646" y="50079"/>
                  <a:pt x="23337" y="50436"/>
                  <a:pt x="25087" y="50602"/>
                </a:cubicBezTo>
                <a:cubicBezTo>
                  <a:pt x="25075" y="50662"/>
                  <a:pt x="25063" y="50722"/>
                  <a:pt x="25063" y="50793"/>
                </a:cubicBezTo>
                <a:lnTo>
                  <a:pt x="25063" y="52793"/>
                </a:lnTo>
                <a:cubicBezTo>
                  <a:pt x="25063" y="53484"/>
                  <a:pt x="25635" y="54055"/>
                  <a:pt x="26325" y="54055"/>
                </a:cubicBezTo>
                <a:lnTo>
                  <a:pt x="28695" y="54055"/>
                </a:lnTo>
                <a:cubicBezTo>
                  <a:pt x="29397" y="54055"/>
                  <a:pt x="29957" y="53484"/>
                  <a:pt x="29957" y="52793"/>
                </a:cubicBezTo>
                <a:lnTo>
                  <a:pt x="29957" y="50793"/>
                </a:lnTo>
                <a:cubicBezTo>
                  <a:pt x="29957" y="50722"/>
                  <a:pt x="29945" y="50650"/>
                  <a:pt x="29933" y="50579"/>
                </a:cubicBezTo>
                <a:cubicBezTo>
                  <a:pt x="31505" y="50424"/>
                  <a:pt x="33017" y="50114"/>
                  <a:pt x="34481" y="49674"/>
                </a:cubicBezTo>
                <a:cubicBezTo>
                  <a:pt x="34493" y="49745"/>
                  <a:pt x="34517" y="49829"/>
                  <a:pt x="34553" y="49900"/>
                </a:cubicBezTo>
                <a:lnTo>
                  <a:pt x="35338" y="51757"/>
                </a:lnTo>
                <a:cubicBezTo>
                  <a:pt x="35537" y="52236"/>
                  <a:pt x="36009" y="52529"/>
                  <a:pt x="36506" y="52529"/>
                </a:cubicBezTo>
                <a:cubicBezTo>
                  <a:pt x="36665" y="52529"/>
                  <a:pt x="36826" y="52499"/>
                  <a:pt x="36981" y="52436"/>
                </a:cubicBezTo>
                <a:lnTo>
                  <a:pt x="39148" y="51543"/>
                </a:lnTo>
                <a:cubicBezTo>
                  <a:pt x="39803" y="51281"/>
                  <a:pt x="40113" y="50531"/>
                  <a:pt x="39839" y="49876"/>
                </a:cubicBezTo>
                <a:lnTo>
                  <a:pt x="39053" y="48031"/>
                </a:lnTo>
                <a:cubicBezTo>
                  <a:pt x="39029" y="47959"/>
                  <a:pt x="38982" y="47888"/>
                  <a:pt x="38946" y="47816"/>
                </a:cubicBezTo>
                <a:cubicBezTo>
                  <a:pt x="40279" y="47102"/>
                  <a:pt x="41542" y="46257"/>
                  <a:pt x="42708" y="45304"/>
                </a:cubicBezTo>
                <a:cubicBezTo>
                  <a:pt x="42768" y="45388"/>
                  <a:pt x="42827" y="45471"/>
                  <a:pt x="42899" y="45542"/>
                </a:cubicBezTo>
                <a:lnTo>
                  <a:pt x="44351" y="46971"/>
                </a:lnTo>
                <a:cubicBezTo>
                  <a:pt x="44595" y="47209"/>
                  <a:pt x="44914" y="47328"/>
                  <a:pt x="45234" y="47328"/>
                </a:cubicBezTo>
                <a:cubicBezTo>
                  <a:pt x="45554" y="47328"/>
                  <a:pt x="45875" y="47209"/>
                  <a:pt x="46125" y="46971"/>
                </a:cubicBezTo>
                <a:lnTo>
                  <a:pt x="47780" y="45340"/>
                </a:lnTo>
                <a:cubicBezTo>
                  <a:pt x="48280" y="44852"/>
                  <a:pt x="48280" y="44030"/>
                  <a:pt x="47780" y="43542"/>
                </a:cubicBezTo>
                <a:lnTo>
                  <a:pt x="46328" y="42113"/>
                </a:lnTo>
                <a:cubicBezTo>
                  <a:pt x="46256" y="42042"/>
                  <a:pt x="46173" y="41982"/>
                  <a:pt x="46102" y="41935"/>
                </a:cubicBezTo>
                <a:cubicBezTo>
                  <a:pt x="47042" y="40792"/>
                  <a:pt x="47876" y="39577"/>
                  <a:pt x="48590" y="38268"/>
                </a:cubicBezTo>
                <a:cubicBezTo>
                  <a:pt x="48673" y="38339"/>
                  <a:pt x="48769" y="38399"/>
                  <a:pt x="48864" y="38434"/>
                </a:cubicBezTo>
                <a:lnTo>
                  <a:pt x="50781" y="39232"/>
                </a:lnTo>
                <a:cubicBezTo>
                  <a:pt x="50939" y="39296"/>
                  <a:pt x="51102" y="39327"/>
                  <a:pt x="51262" y="39327"/>
                </a:cubicBezTo>
                <a:cubicBezTo>
                  <a:pt x="51753" y="39327"/>
                  <a:pt x="52217" y="39038"/>
                  <a:pt x="52424" y="38553"/>
                </a:cubicBezTo>
                <a:lnTo>
                  <a:pt x="53329" y="36446"/>
                </a:lnTo>
                <a:cubicBezTo>
                  <a:pt x="53603" y="35803"/>
                  <a:pt x="53293" y="35053"/>
                  <a:pt x="52638" y="34779"/>
                </a:cubicBezTo>
                <a:lnTo>
                  <a:pt x="50733" y="33993"/>
                </a:lnTo>
                <a:cubicBezTo>
                  <a:pt x="50626" y="33958"/>
                  <a:pt x="50531" y="33934"/>
                  <a:pt x="50424" y="33922"/>
                </a:cubicBezTo>
                <a:cubicBezTo>
                  <a:pt x="50864" y="32457"/>
                  <a:pt x="51174" y="30945"/>
                  <a:pt x="51328" y="29374"/>
                </a:cubicBezTo>
                <a:cubicBezTo>
                  <a:pt x="51436" y="29409"/>
                  <a:pt x="51555" y="29433"/>
                  <a:pt x="51674" y="29433"/>
                </a:cubicBezTo>
                <a:lnTo>
                  <a:pt x="53757" y="29433"/>
                </a:lnTo>
                <a:cubicBezTo>
                  <a:pt x="54460" y="29433"/>
                  <a:pt x="55019" y="28862"/>
                  <a:pt x="55019" y="28171"/>
                </a:cubicBezTo>
                <a:lnTo>
                  <a:pt x="55019" y="25897"/>
                </a:lnTo>
                <a:cubicBezTo>
                  <a:pt x="55019" y="25195"/>
                  <a:pt x="54460" y="24623"/>
                  <a:pt x="53757" y="24623"/>
                </a:cubicBezTo>
                <a:lnTo>
                  <a:pt x="51674" y="24623"/>
                </a:lnTo>
                <a:cubicBezTo>
                  <a:pt x="51555" y="24623"/>
                  <a:pt x="51436" y="24647"/>
                  <a:pt x="51317" y="24683"/>
                </a:cubicBezTo>
                <a:cubicBezTo>
                  <a:pt x="51186" y="23385"/>
                  <a:pt x="50936" y="22111"/>
                  <a:pt x="50590" y="20885"/>
                </a:cubicBezTo>
                <a:cubicBezTo>
                  <a:pt x="50709" y="20873"/>
                  <a:pt x="50828" y="20861"/>
                  <a:pt x="50947" y="20813"/>
                </a:cubicBezTo>
                <a:lnTo>
                  <a:pt x="52888" y="20087"/>
                </a:lnTo>
                <a:cubicBezTo>
                  <a:pt x="53543" y="19837"/>
                  <a:pt x="53876" y="19099"/>
                  <a:pt x="53626" y="18444"/>
                </a:cubicBezTo>
                <a:lnTo>
                  <a:pt x="52793" y="16313"/>
                </a:lnTo>
                <a:cubicBezTo>
                  <a:pt x="52599" y="15813"/>
                  <a:pt x="52117" y="15508"/>
                  <a:pt x="51611" y="15508"/>
                </a:cubicBezTo>
                <a:cubicBezTo>
                  <a:pt x="51465" y="15508"/>
                  <a:pt x="51317" y="15533"/>
                  <a:pt x="51174" y="15586"/>
                </a:cubicBezTo>
                <a:lnTo>
                  <a:pt x="49233" y="16313"/>
                </a:lnTo>
                <a:cubicBezTo>
                  <a:pt x="49102" y="16360"/>
                  <a:pt x="48995" y="16432"/>
                  <a:pt x="48888" y="16515"/>
                </a:cubicBezTo>
                <a:cubicBezTo>
                  <a:pt x="48090" y="14955"/>
                  <a:pt x="47126" y="13503"/>
                  <a:pt x="46018" y="12169"/>
                </a:cubicBezTo>
                <a:cubicBezTo>
                  <a:pt x="46125" y="12110"/>
                  <a:pt x="46233" y="12038"/>
                  <a:pt x="46328" y="11955"/>
                </a:cubicBezTo>
                <a:lnTo>
                  <a:pt x="47780" y="10526"/>
                </a:lnTo>
                <a:cubicBezTo>
                  <a:pt x="48280" y="10026"/>
                  <a:pt x="48280" y="9216"/>
                  <a:pt x="47780" y="8716"/>
                </a:cubicBezTo>
                <a:lnTo>
                  <a:pt x="46125" y="7097"/>
                </a:lnTo>
                <a:cubicBezTo>
                  <a:pt x="45875" y="6853"/>
                  <a:pt x="45554" y="6731"/>
                  <a:pt x="45234" y="6731"/>
                </a:cubicBezTo>
                <a:cubicBezTo>
                  <a:pt x="44914" y="6731"/>
                  <a:pt x="44595" y="6853"/>
                  <a:pt x="44351" y="7097"/>
                </a:cubicBezTo>
                <a:lnTo>
                  <a:pt x="42899" y="8526"/>
                </a:lnTo>
                <a:cubicBezTo>
                  <a:pt x="42792" y="8621"/>
                  <a:pt x="42720" y="8728"/>
                  <a:pt x="42661" y="8847"/>
                </a:cubicBezTo>
                <a:cubicBezTo>
                  <a:pt x="41613" y="8014"/>
                  <a:pt x="40494" y="7252"/>
                  <a:pt x="39315" y="6597"/>
                </a:cubicBezTo>
                <a:cubicBezTo>
                  <a:pt x="39398" y="6502"/>
                  <a:pt x="39470" y="6407"/>
                  <a:pt x="39517" y="6287"/>
                </a:cubicBezTo>
                <a:lnTo>
                  <a:pt x="40351" y="4454"/>
                </a:lnTo>
                <a:cubicBezTo>
                  <a:pt x="40637" y="3811"/>
                  <a:pt x="40339" y="3061"/>
                  <a:pt x="39696" y="2775"/>
                </a:cubicBezTo>
                <a:lnTo>
                  <a:pt x="37541" y="1835"/>
                </a:lnTo>
                <a:cubicBezTo>
                  <a:pt x="37379" y="1764"/>
                  <a:pt x="37209" y="1731"/>
                  <a:pt x="37042" y="1731"/>
                </a:cubicBezTo>
                <a:cubicBezTo>
                  <a:pt x="36560" y="1731"/>
                  <a:pt x="36098" y="2009"/>
                  <a:pt x="35886" y="2477"/>
                </a:cubicBezTo>
                <a:lnTo>
                  <a:pt x="35065" y="4311"/>
                </a:lnTo>
                <a:cubicBezTo>
                  <a:pt x="35005" y="4430"/>
                  <a:pt x="34981" y="4561"/>
                  <a:pt x="34969" y="4692"/>
                </a:cubicBezTo>
                <a:cubicBezTo>
                  <a:pt x="33350" y="4156"/>
                  <a:pt x="31659" y="3787"/>
                  <a:pt x="29909" y="3620"/>
                </a:cubicBezTo>
                <a:cubicBezTo>
                  <a:pt x="29933" y="3501"/>
                  <a:pt x="29957" y="3394"/>
                  <a:pt x="29957" y="3263"/>
                </a:cubicBezTo>
                <a:lnTo>
                  <a:pt x="29957" y="1275"/>
                </a:lnTo>
                <a:cubicBezTo>
                  <a:pt x="29957" y="572"/>
                  <a:pt x="29397" y="1"/>
                  <a:pt x="286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 name="Google Shape;1160;p52"/>
          <p:cNvGrpSpPr/>
          <p:nvPr/>
        </p:nvGrpSpPr>
        <p:grpSpPr>
          <a:xfrm>
            <a:off x="-76190" y="2319687"/>
            <a:ext cx="1658138" cy="2823578"/>
            <a:chOff x="-76190" y="2319687"/>
            <a:chExt cx="1658138" cy="2823578"/>
          </a:xfrm>
        </p:grpSpPr>
        <p:sp>
          <p:nvSpPr>
            <p:cNvPr id="1161" name="Google Shape;1161;p52"/>
            <p:cNvSpPr/>
            <p:nvPr/>
          </p:nvSpPr>
          <p:spPr>
            <a:xfrm rot="10800000">
              <a:off x="1390538" y="3767624"/>
              <a:ext cx="121975" cy="1375640"/>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rot="10800000">
              <a:off x="-70998" y="3311310"/>
              <a:ext cx="1150832"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 name="Google Shape;1163;p52"/>
            <p:cNvGrpSpPr/>
            <p:nvPr/>
          </p:nvGrpSpPr>
          <p:grpSpPr>
            <a:xfrm>
              <a:off x="923941" y="3235697"/>
              <a:ext cx="658007" cy="734657"/>
              <a:chOff x="1000141" y="3235697"/>
              <a:chExt cx="658007" cy="734657"/>
            </a:xfrm>
          </p:grpSpPr>
          <p:sp>
            <p:nvSpPr>
              <p:cNvPr id="1164" name="Google Shape;1164;p52"/>
              <p:cNvSpPr/>
              <p:nvPr/>
            </p:nvSpPr>
            <p:spPr>
              <a:xfrm rot="10800000">
                <a:off x="1035614" y="3301545"/>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rot="10800000">
                <a:off x="1392119" y="3899321"/>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rot="10800000">
                <a:off x="1000141" y="3235697"/>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2"/>
            <p:cNvGrpSpPr/>
            <p:nvPr/>
          </p:nvGrpSpPr>
          <p:grpSpPr>
            <a:xfrm rot="10800000">
              <a:off x="-76190" y="2319687"/>
              <a:ext cx="842543" cy="1012261"/>
              <a:chOff x="4910125" y="3264927"/>
              <a:chExt cx="487498" cy="585698"/>
            </a:xfrm>
          </p:grpSpPr>
          <p:sp>
            <p:nvSpPr>
              <p:cNvPr id="1168" name="Google Shape;1168;p52"/>
              <p:cNvSpPr/>
              <p:nvPr/>
            </p:nvSpPr>
            <p:spPr>
              <a:xfrm>
                <a:off x="4950311" y="3264927"/>
                <a:ext cx="70575" cy="277946"/>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5200657" y="3736300"/>
                <a:ext cx="196966" cy="705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4944650" y="3445500"/>
                <a:ext cx="325675" cy="367025"/>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4910125" y="3425550"/>
                <a:ext cx="153925" cy="41100"/>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5249750" y="3697025"/>
                <a:ext cx="41100" cy="153600"/>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73" name="Google Shape;1173;p52"/>
          <p:cNvSpPr/>
          <p:nvPr/>
        </p:nvSpPr>
        <p:spPr>
          <a:xfrm>
            <a:off x="8234360" y="822990"/>
            <a:ext cx="319519" cy="319519"/>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52"/>
          <p:cNvGrpSpPr/>
          <p:nvPr/>
        </p:nvGrpSpPr>
        <p:grpSpPr>
          <a:xfrm>
            <a:off x="7952949" y="136207"/>
            <a:ext cx="652865" cy="641026"/>
            <a:chOff x="7952949" y="136207"/>
            <a:chExt cx="652865" cy="641026"/>
          </a:xfrm>
        </p:grpSpPr>
        <p:sp>
          <p:nvSpPr>
            <p:cNvPr id="1175" name="Google Shape;1175;p52"/>
            <p:cNvSpPr/>
            <p:nvPr/>
          </p:nvSpPr>
          <p:spPr>
            <a:xfrm>
              <a:off x="7993089" y="177859"/>
              <a:ext cx="570037" cy="559753"/>
            </a:xfrm>
            <a:custGeom>
              <a:avLst/>
              <a:gdLst/>
              <a:ahLst/>
              <a:cxnLst/>
              <a:rect l="l" t="t" r="r" b="b"/>
              <a:pathLst>
                <a:path w="13193" h="12955" extrusionOk="0">
                  <a:moveTo>
                    <a:pt x="6597" y="918"/>
                  </a:moveTo>
                  <a:cubicBezTo>
                    <a:pt x="9728" y="918"/>
                    <a:pt x="12264" y="3406"/>
                    <a:pt x="12264" y="6478"/>
                  </a:cubicBezTo>
                  <a:cubicBezTo>
                    <a:pt x="12264" y="9550"/>
                    <a:pt x="9728" y="12038"/>
                    <a:pt x="6597" y="12038"/>
                  </a:cubicBezTo>
                  <a:cubicBezTo>
                    <a:pt x="3465" y="12038"/>
                    <a:pt x="941" y="9550"/>
                    <a:pt x="941" y="6478"/>
                  </a:cubicBezTo>
                  <a:cubicBezTo>
                    <a:pt x="941" y="3406"/>
                    <a:pt x="3465" y="918"/>
                    <a:pt x="6597" y="918"/>
                  </a:cubicBezTo>
                  <a:close/>
                  <a:moveTo>
                    <a:pt x="6597" y="1"/>
                  </a:moveTo>
                  <a:cubicBezTo>
                    <a:pt x="2953" y="1"/>
                    <a:pt x="0" y="2894"/>
                    <a:pt x="0" y="6478"/>
                  </a:cubicBezTo>
                  <a:cubicBezTo>
                    <a:pt x="0" y="10050"/>
                    <a:pt x="2953" y="12955"/>
                    <a:pt x="6597" y="12955"/>
                  </a:cubicBezTo>
                  <a:cubicBezTo>
                    <a:pt x="10240" y="12955"/>
                    <a:pt x="13193" y="10050"/>
                    <a:pt x="13193" y="6478"/>
                  </a:cubicBezTo>
                  <a:cubicBezTo>
                    <a:pt x="13193" y="2894"/>
                    <a:pt x="10240" y="1"/>
                    <a:pt x="6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8190115" y="370780"/>
              <a:ext cx="176503" cy="173435"/>
            </a:xfrm>
            <a:custGeom>
              <a:avLst/>
              <a:gdLst/>
              <a:ahLst/>
              <a:cxnLst/>
              <a:rect l="l" t="t" r="r" b="b"/>
              <a:pathLst>
                <a:path w="4085" h="4014" extrusionOk="0">
                  <a:moveTo>
                    <a:pt x="2037" y="668"/>
                  </a:moveTo>
                  <a:cubicBezTo>
                    <a:pt x="2787" y="668"/>
                    <a:pt x="3406" y="1275"/>
                    <a:pt x="3406" y="2013"/>
                  </a:cubicBezTo>
                  <a:cubicBezTo>
                    <a:pt x="3406" y="2751"/>
                    <a:pt x="2787" y="3346"/>
                    <a:pt x="2037" y="3346"/>
                  </a:cubicBezTo>
                  <a:cubicBezTo>
                    <a:pt x="1286" y="3346"/>
                    <a:pt x="667" y="2751"/>
                    <a:pt x="667" y="2013"/>
                  </a:cubicBezTo>
                  <a:cubicBezTo>
                    <a:pt x="667" y="1275"/>
                    <a:pt x="1286" y="668"/>
                    <a:pt x="2037" y="668"/>
                  </a:cubicBezTo>
                  <a:close/>
                  <a:moveTo>
                    <a:pt x="2037" y="1"/>
                  </a:moveTo>
                  <a:cubicBezTo>
                    <a:pt x="905" y="1"/>
                    <a:pt x="1" y="906"/>
                    <a:pt x="1" y="2013"/>
                  </a:cubicBezTo>
                  <a:cubicBezTo>
                    <a:pt x="1" y="3120"/>
                    <a:pt x="905" y="4013"/>
                    <a:pt x="2037" y="4013"/>
                  </a:cubicBezTo>
                  <a:cubicBezTo>
                    <a:pt x="3168" y="4013"/>
                    <a:pt x="4084" y="3120"/>
                    <a:pt x="4084" y="2013"/>
                  </a:cubicBezTo>
                  <a:cubicBezTo>
                    <a:pt x="4084" y="906"/>
                    <a:pt x="3168" y="1"/>
                    <a:pt x="2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8250303" y="136207"/>
              <a:ext cx="58157" cy="54053"/>
            </a:xfrm>
            <a:custGeom>
              <a:avLst/>
              <a:gdLst/>
              <a:ahLst/>
              <a:cxnLst/>
              <a:rect l="l" t="t" r="r" b="b"/>
              <a:pathLst>
                <a:path w="1346" h="1251" extrusionOk="0">
                  <a:moveTo>
                    <a:pt x="346" y="1"/>
                  </a:moveTo>
                  <a:cubicBezTo>
                    <a:pt x="155" y="1"/>
                    <a:pt x="1" y="155"/>
                    <a:pt x="1" y="346"/>
                  </a:cubicBezTo>
                  <a:lnTo>
                    <a:pt x="1" y="894"/>
                  </a:lnTo>
                  <a:cubicBezTo>
                    <a:pt x="1" y="1096"/>
                    <a:pt x="155" y="1251"/>
                    <a:pt x="346" y="1251"/>
                  </a:cubicBezTo>
                  <a:lnTo>
                    <a:pt x="1001" y="1251"/>
                  </a:lnTo>
                  <a:cubicBezTo>
                    <a:pt x="1191" y="1251"/>
                    <a:pt x="1346" y="1096"/>
                    <a:pt x="1346" y="894"/>
                  </a:cubicBezTo>
                  <a:lnTo>
                    <a:pt x="1346" y="346"/>
                  </a:lnTo>
                  <a:cubicBezTo>
                    <a:pt x="1346" y="155"/>
                    <a:pt x="1191"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8250303" y="723699"/>
              <a:ext cx="58157" cy="53534"/>
            </a:xfrm>
            <a:custGeom>
              <a:avLst/>
              <a:gdLst/>
              <a:ahLst/>
              <a:cxnLst/>
              <a:rect l="l" t="t" r="r" b="b"/>
              <a:pathLst>
                <a:path w="1346" h="1239" extrusionOk="0">
                  <a:moveTo>
                    <a:pt x="346" y="0"/>
                  </a:moveTo>
                  <a:cubicBezTo>
                    <a:pt x="155" y="0"/>
                    <a:pt x="1" y="155"/>
                    <a:pt x="1" y="346"/>
                  </a:cubicBezTo>
                  <a:lnTo>
                    <a:pt x="1" y="893"/>
                  </a:lnTo>
                  <a:cubicBezTo>
                    <a:pt x="1" y="1084"/>
                    <a:pt x="155" y="1239"/>
                    <a:pt x="346" y="1239"/>
                  </a:cubicBezTo>
                  <a:lnTo>
                    <a:pt x="1001" y="1239"/>
                  </a:lnTo>
                  <a:cubicBezTo>
                    <a:pt x="1191" y="1239"/>
                    <a:pt x="1346" y="1084"/>
                    <a:pt x="1346" y="893"/>
                  </a:cubicBezTo>
                  <a:lnTo>
                    <a:pt x="1346" y="346"/>
                  </a:lnTo>
                  <a:cubicBezTo>
                    <a:pt x="1346" y="155"/>
                    <a:pt x="1191"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8551243" y="428419"/>
              <a:ext cx="54571" cy="57120"/>
            </a:xfrm>
            <a:custGeom>
              <a:avLst/>
              <a:gdLst/>
              <a:ahLst/>
              <a:cxnLst/>
              <a:rect l="l" t="t" r="r" b="b"/>
              <a:pathLst>
                <a:path w="1263" h="1322" extrusionOk="0">
                  <a:moveTo>
                    <a:pt x="346" y="0"/>
                  </a:moveTo>
                  <a:cubicBezTo>
                    <a:pt x="156" y="0"/>
                    <a:pt x="1" y="155"/>
                    <a:pt x="1" y="346"/>
                  </a:cubicBezTo>
                  <a:lnTo>
                    <a:pt x="1" y="965"/>
                  </a:lnTo>
                  <a:cubicBezTo>
                    <a:pt x="1" y="1167"/>
                    <a:pt x="156" y="1322"/>
                    <a:pt x="346" y="1322"/>
                  </a:cubicBezTo>
                  <a:lnTo>
                    <a:pt x="918" y="1322"/>
                  </a:lnTo>
                  <a:cubicBezTo>
                    <a:pt x="1108" y="1322"/>
                    <a:pt x="1263" y="1167"/>
                    <a:pt x="1263" y="965"/>
                  </a:cubicBezTo>
                  <a:lnTo>
                    <a:pt x="1263" y="346"/>
                  </a:lnTo>
                  <a:cubicBezTo>
                    <a:pt x="1263" y="155"/>
                    <a:pt x="1108"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7952949" y="428419"/>
              <a:ext cx="55090" cy="57120"/>
            </a:xfrm>
            <a:custGeom>
              <a:avLst/>
              <a:gdLst/>
              <a:ahLst/>
              <a:cxnLst/>
              <a:rect l="l" t="t" r="r" b="b"/>
              <a:pathLst>
                <a:path w="1275" h="1322" extrusionOk="0">
                  <a:moveTo>
                    <a:pt x="358" y="0"/>
                  </a:moveTo>
                  <a:cubicBezTo>
                    <a:pt x="156" y="0"/>
                    <a:pt x="1" y="155"/>
                    <a:pt x="1" y="346"/>
                  </a:cubicBezTo>
                  <a:lnTo>
                    <a:pt x="1" y="965"/>
                  </a:lnTo>
                  <a:cubicBezTo>
                    <a:pt x="1" y="1167"/>
                    <a:pt x="156" y="1322"/>
                    <a:pt x="358" y="1322"/>
                  </a:cubicBezTo>
                  <a:lnTo>
                    <a:pt x="918" y="1322"/>
                  </a:lnTo>
                  <a:cubicBezTo>
                    <a:pt x="1120" y="1322"/>
                    <a:pt x="1275" y="1167"/>
                    <a:pt x="1275" y="965"/>
                  </a:cubicBezTo>
                  <a:lnTo>
                    <a:pt x="1275" y="346"/>
                  </a:lnTo>
                  <a:cubicBezTo>
                    <a:pt x="1275" y="155"/>
                    <a:pt x="1120"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8456100" y="631494"/>
              <a:ext cx="69478" cy="66151"/>
            </a:xfrm>
            <a:custGeom>
              <a:avLst/>
              <a:gdLst/>
              <a:ahLst/>
              <a:cxnLst/>
              <a:rect l="l" t="t" r="r" b="b"/>
              <a:pathLst>
                <a:path w="1608" h="1531" extrusionOk="0">
                  <a:moveTo>
                    <a:pt x="832" y="0"/>
                  </a:moveTo>
                  <a:cubicBezTo>
                    <a:pt x="744" y="0"/>
                    <a:pt x="655" y="33"/>
                    <a:pt x="583" y="99"/>
                  </a:cubicBezTo>
                  <a:lnTo>
                    <a:pt x="131" y="539"/>
                  </a:lnTo>
                  <a:cubicBezTo>
                    <a:pt x="0" y="682"/>
                    <a:pt x="0" y="896"/>
                    <a:pt x="131" y="1039"/>
                  </a:cubicBezTo>
                  <a:lnTo>
                    <a:pt x="536" y="1432"/>
                  </a:lnTo>
                  <a:cubicBezTo>
                    <a:pt x="601" y="1498"/>
                    <a:pt x="688" y="1530"/>
                    <a:pt x="775" y="1530"/>
                  </a:cubicBezTo>
                  <a:cubicBezTo>
                    <a:pt x="863" y="1530"/>
                    <a:pt x="953" y="1498"/>
                    <a:pt x="1024" y="1432"/>
                  </a:cubicBezTo>
                  <a:lnTo>
                    <a:pt x="1476" y="980"/>
                  </a:lnTo>
                  <a:cubicBezTo>
                    <a:pt x="1607" y="849"/>
                    <a:pt x="1607" y="622"/>
                    <a:pt x="1476" y="491"/>
                  </a:cubicBezTo>
                  <a:lnTo>
                    <a:pt x="1072" y="99"/>
                  </a:lnTo>
                  <a:cubicBezTo>
                    <a:pt x="1006" y="33"/>
                    <a:pt x="920" y="0"/>
                    <a:pt x="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8033229" y="215968"/>
              <a:ext cx="69996" cy="66496"/>
            </a:xfrm>
            <a:custGeom>
              <a:avLst/>
              <a:gdLst/>
              <a:ahLst/>
              <a:cxnLst/>
              <a:rect l="l" t="t" r="r" b="b"/>
              <a:pathLst>
                <a:path w="1620" h="1539" extrusionOk="0">
                  <a:moveTo>
                    <a:pt x="834" y="0"/>
                  </a:moveTo>
                  <a:cubicBezTo>
                    <a:pt x="747" y="0"/>
                    <a:pt x="661" y="36"/>
                    <a:pt x="595" y="107"/>
                  </a:cubicBezTo>
                  <a:lnTo>
                    <a:pt x="131" y="548"/>
                  </a:lnTo>
                  <a:cubicBezTo>
                    <a:pt x="0" y="679"/>
                    <a:pt x="0" y="905"/>
                    <a:pt x="131" y="1048"/>
                  </a:cubicBezTo>
                  <a:lnTo>
                    <a:pt x="536" y="1441"/>
                  </a:lnTo>
                  <a:cubicBezTo>
                    <a:pt x="601" y="1506"/>
                    <a:pt x="691" y="1539"/>
                    <a:pt x="780" y="1539"/>
                  </a:cubicBezTo>
                  <a:cubicBezTo>
                    <a:pt x="869" y="1539"/>
                    <a:pt x="959" y="1506"/>
                    <a:pt x="1024" y="1441"/>
                  </a:cubicBezTo>
                  <a:lnTo>
                    <a:pt x="1477" y="988"/>
                  </a:lnTo>
                  <a:cubicBezTo>
                    <a:pt x="1619" y="857"/>
                    <a:pt x="1619" y="631"/>
                    <a:pt x="1477" y="500"/>
                  </a:cubicBezTo>
                  <a:lnTo>
                    <a:pt x="1072" y="107"/>
                  </a:lnTo>
                  <a:cubicBezTo>
                    <a:pt x="1006" y="36"/>
                    <a:pt x="920"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8033229" y="631494"/>
              <a:ext cx="69996" cy="66151"/>
            </a:xfrm>
            <a:custGeom>
              <a:avLst/>
              <a:gdLst/>
              <a:ahLst/>
              <a:cxnLst/>
              <a:rect l="l" t="t" r="r" b="b"/>
              <a:pathLst>
                <a:path w="1620" h="1531" extrusionOk="0">
                  <a:moveTo>
                    <a:pt x="780" y="0"/>
                  </a:moveTo>
                  <a:cubicBezTo>
                    <a:pt x="691" y="0"/>
                    <a:pt x="601" y="33"/>
                    <a:pt x="536" y="99"/>
                  </a:cubicBezTo>
                  <a:lnTo>
                    <a:pt x="131" y="491"/>
                  </a:lnTo>
                  <a:cubicBezTo>
                    <a:pt x="0" y="622"/>
                    <a:pt x="0" y="849"/>
                    <a:pt x="131" y="980"/>
                  </a:cubicBezTo>
                  <a:lnTo>
                    <a:pt x="595" y="1432"/>
                  </a:lnTo>
                  <a:cubicBezTo>
                    <a:pt x="661" y="1498"/>
                    <a:pt x="747" y="1530"/>
                    <a:pt x="834" y="1530"/>
                  </a:cubicBezTo>
                  <a:cubicBezTo>
                    <a:pt x="920" y="1530"/>
                    <a:pt x="1006" y="1498"/>
                    <a:pt x="1072" y="1432"/>
                  </a:cubicBezTo>
                  <a:lnTo>
                    <a:pt x="1477" y="1039"/>
                  </a:lnTo>
                  <a:cubicBezTo>
                    <a:pt x="1619" y="896"/>
                    <a:pt x="1619" y="682"/>
                    <a:pt x="1477" y="539"/>
                  </a:cubicBezTo>
                  <a:lnTo>
                    <a:pt x="1024" y="99"/>
                  </a:lnTo>
                  <a:cubicBezTo>
                    <a:pt x="959" y="33"/>
                    <a:pt x="869"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8456100" y="215968"/>
              <a:ext cx="69478" cy="66496"/>
            </a:xfrm>
            <a:custGeom>
              <a:avLst/>
              <a:gdLst/>
              <a:ahLst/>
              <a:cxnLst/>
              <a:rect l="l" t="t" r="r" b="b"/>
              <a:pathLst>
                <a:path w="1608" h="1539" extrusionOk="0">
                  <a:moveTo>
                    <a:pt x="775" y="0"/>
                  </a:moveTo>
                  <a:cubicBezTo>
                    <a:pt x="688" y="0"/>
                    <a:pt x="601" y="36"/>
                    <a:pt x="536" y="107"/>
                  </a:cubicBezTo>
                  <a:lnTo>
                    <a:pt x="131" y="500"/>
                  </a:lnTo>
                  <a:cubicBezTo>
                    <a:pt x="0" y="631"/>
                    <a:pt x="0" y="857"/>
                    <a:pt x="131" y="988"/>
                  </a:cubicBezTo>
                  <a:lnTo>
                    <a:pt x="583" y="1441"/>
                  </a:lnTo>
                  <a:cubicBezTo>
                    <a:pt x="655" y="1506"/>
                    <a:pt x="744" y="1539"/>
                    <a:pt x="832" y="1539"/>
                  </a:cubicBezTo>
                  <a:cubicBezTo>
                    <a:pt x="920" y="1539"/>
                    <a:pt x="1006" y="1506"/>
                    <a:pt x="1072" y="1441"/>
                  </a:cubicBezTo>
                  <a:lnTo>
                    <a:pt x="1476" y="1048"/>
                  </a:lnTo>
                  <a:cubicBezTo>
                    <a:pt x="1607" y="905"/>
                    <a:pt x="1607" y="679"/>
                    <a:pt x="1476" y="548"/>
                  </a:cubicBezTo>
                  <a:lnTo>
                    <a:pt x="1024" y="107"/>
                  </a:lnTo>
                  <a:cubicBezTo>
                    <a:pt x="953" y="36"/>
                    <a:pt x="86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7966862" y="529697"/>
              <a:ext cx="66928" cy="63904"/>
            </a:xfrm>
            <a:custGeom>
              <a:avLst/>
              <a:gdLst/>
              <a:ahLst/>
              <a:cxnLst/>
              <a:rect l="l" t="t" r="r" b="b"/>
              <a:pathLst>
                <a:path w="1549" h="1479" extrusionOk="0">
                  <a:moveTo>
                    <a:pt x="930" y="0"/>
                  </a:moveTo>
                  <a:cubicBezTo>
                    <a:pt x="886" y="0"/>
                    <a:pt x="841" y="8"/>
                    <a:pt x="798" y="26"/>
                  </a:cubicBezTo>
                  <a:lnTo>
                    <a:pt x="274" y="216"/>
                  </a:lnTo>
                  <a:cubicBezTo>
                    <a:pt x="84" y="288"/>
                    <a:pt x="0" y="490"/>
                    <a:pt x="72" y="669"/>
                  </a:cubicBezTo>
                  <a:lnTo>
                    <a:pt x="298" y="1252"/>
                  </a:lnTo>
                  <a:cubicBezTo>
                    <a:pt x="353" y="1390"/>
                    <a:pt x="479" y="1478"/>
                    <a:pt x="616" y="1478"/>
                  </a:cubicBezTo>
                  <a:cubicBezTo>
                    <a:pt x="657" y="1478"/>
                    <a:pt x="698" y="1471"/>
                    <a:pt x="738" y="1454"/>
                  </a:cubicBezTo>
                  <a:lnTo>
                    <a:pt x="1274" y="1252"/>
                  </a:lnTo>
                  <a:cubicBezTo>
                    <a:pt x="1453" y="1192"/>
                    <a:pt x="1548" y="990"/>
                    <a:pt x="1477" y="800"/>
                  </a:cubicBezTo>
                  <a:lnTo>
                    <a:pt x="1250" y="216"/>
                  </a:lnTo>
                  <a:cubicBezTo>
                    <a:pt x="1196" y="81"/>
                    <a:pt x="1067" y="0"/>
                    <a:pt x="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8525016" y="320055"/>
              <a:ext cx="66928" cy="63947"/>
            </a:xfrm>
            <a:custGeom>
              <a:avLst/>
              <a:gdLst/>
              <a:ahLst/>
              <a:cxnLst/>
              <a:rect l="l" t="t" r="r" b="b"/>
              <a:pathLst>
                <a:path w="1549" h="1480" extrusionOk="0">
                  <a:moveTo>
                    <a:pt x="928" y="1"/>
                  </a:moveTo>
                  <a:cubicBezTo>
                    <a:pt x="888" y="1"/>
                    <a:pt x="849" y="7"/>
                    <a:pt x="810" y="20"/>
                  </a:cubicBezTo>
                  <a:lnTo>
                    <a:pt x="274" y="222"/>
                  </a:lnTo>
                  <a:cubicBezTo>
                    <a:pt x="96" y="294"/>
                    <a:pt x="1" y="496"/>
                    <a:pt x="72" y="675"/>
                  </a:cubicBezTo>
                  <a:lnTo>
                    <a:pt x="298" y="1258"/>
                  </a:lnTo>
                  <a:cubicBezTo>
                    <a:pt x="354" y="1398"/>
                    <a:pt x="491" y="1480"/>
                    <a:pt x="633" y="1480"/>
                  </a:cubicBezTo>
                  <a:cubicBezTo>
                    <a:pt x="672" y="1480"/>
                    <a:pt x="712" y="1473"/>
                    <a:pt x="751" y="1461"/>
                  </a:cubicBezTo>
                  <a:lnTo>
                    <a:pt x="1286" y="1258"/>
                  </a:lnTo>
                  <a:cubicBezTo>
                    <a:pt x="1465" y="1187"/>
                    <a:pt x="1548" y="984"/>
                    <a:pt x="1477" y="806"/>
                  </a:cubicBezTo>
                  <a:lnTo>
                    <a:pt x="1251" y="222"/>
                  </a:lnTo>
                  <a:cubicBezTo>
                    <a:pt x="1204" y="82"/>
                    <a:pt x="1070"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7969930" y="311067"/>
              <a:ext cx="67447" cy="64466"/>
            </a:xfrm>
            <a:custGeom>
              <a:avLst/>
              <a:gdLst/>
              <a:ahLst/>
              <a:cxnLst/>
              <a:rect l="l" t="t" r="r" b="b"/>
              <a:pathLst>
                <a:path w="1561" h="1492" extrusionOk="0">
                  <a:moveTo>
                    <a:pt x="644" y="0"/>
                  </a:moveTo>
                  <a:cubicBezTo>
                    <a:pt x="510" y="0"/>
                    <a:pt x="385" y="81"/>
                    <a:pt x="322" y="216"/>
                  </a:cubicBezTo>
                  <a:lnTo>
                    <a:pt x="84" y="788"/>
                  </a:lnTo>
                  <a:cubicBezTo>
                    <a:pt x="1" y="966"/>
                    <a:pt x="84" y="1169"/>
                    <a:pt x="263" y="1240"/>
                  </a:cubicBezTo>
                  <a:lnTo>
                    <a:pt x="786" y="1466"/>
                  </a:lnTo>
                  <a:cubicBezTo>
                    <a:pt x="830" y="1483"/>
                    <a:pt x="874" y="1492"/>
                    <a:pt x="918" y="1492"/>
                  </a:cubicBezTo>
                  <a:cubicBezTo>
                    <a:pt x="1055" y="1492"/>
                    <a:pt x="1185" y="1411"/>
                    <a:pt x="1239" y="1276"/>
                  </a:cubicBezTo>
                  <a:lnTo>
                    <a:pt x="1489" y="704"/>
                  </a:lnTo>
                  <a:cubicBezTo>
                    <a:pt x="1560" y="526"/>
                    <a:pt x="1477" y="311"/>
                    <a:pt x="1298" y="240"/>
                  </a:cubicBezTo>
                  <a:lnTo>
                    <a:pt x="775" y="26"/>
                  </a:lnTo>
                  <a:cubicBezTo>
                    <a:pt x="731" y="8"/>
                    <a:pt x="687" y="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8521430" y="538425"/>
              <a:ext cx="67404" cy="64077"/>
            </a:xfrm>
            <a:custGeom>
              <a:avLst/>
              <a:gdLst/>
              <a:ahLst/>
              <a:cxnLst/>
              <a:rect l="l" t="t" r="r" b="b"/>
              <a:pathLst>
                <a:path w="1560" h="1483" extrusionOk="0">
                  <a:moveTo>
                    <a:pt x="641" y="0"/>
                  </a:moveTo>
                  <a:cubicBezTo>
                    <a:pt x="504" y="0"/>
                    <a:pt x="376" y="79"/>
                    <a:pt x="322" y="205"/>
                  </a:cubicBezTo>
                  <a:lnTo>
                    <a:pt x="72" y="788"/>
                  </a:lnTo>
                  <a:cubicBezTo>
                    <a:pt x="0" y="967"/>
                    <a:pt x="84" y="1169"/>
                    <a:pt x="262" y="1240"/>
                  </a:cubicBezTo>
                  <a:lnTo>
                    <a:pt x="786" y="1455"/>
                  </a:lnTo>
                  <a:cubicBezTo>
                    <a:pt x="832" y="1473"/>
                    <a:pt x="880" y="1482"/>
                    <a:pt x="926" y="1482"/>
                  </a:cubicBezTo>
                  <a:cubicBezTo>
                    <a:pt x="1060" y="1482"/>
                    <a:pt x="1185" y="1409"/>
                    <a:pt x="1238" y="1276"/>
                  </a:cubicBezTo>
                  <a:lnTo>
                    <a:pt x="1488" y="693"/>
                  </a:lnTo>
                  <a:cubicBezTo>
                    <a:pt x="1560" y="514"/>
                    <a:pt x="1477" y="312"/>
                    <a:pt x="1298" y="240"/>
                  </a:cubicBezTo>
                  <a:lnTo>
                    <a:pt x="774" y="26"/>
                  </a:lnTo>
                  <a:cubicBezTo>
                    <a:pt x="730" y="9"/>
                    <a:pt x="685" y="0"/>
                    <a:pt x="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8129927" y="154656"/>
              <a:ext cx="69478" cy="62435"/>
            </a:xfrm>
            <a:custGeom>
              <a:avLst/>
              <a:gdLst/>
              <a:ahLst/>
              <a:cxnLst/>
              <a:rect l="l" t="t" r="r" b="b"/>
              <a:pathLst>
                <a:path w="1608" h="1445" extrusionOk="0">
                  <a:moveTo>
                    <a:pt x="991" y="0"/>
                  </a:moveTo>
                  <a:cubicBezTo>
                    <a:pt x="947" y="0"/>
                    <a:pt x="901" y="9"/>
                    <a:pt x="858" y="26"/>
                  </a:cubicBezTo>
                  <a:lnTo>
                    <a:pt x="262" y="264"/>
                  </a:lnTo>
                  <a:cubicBezTo>
                    <a:pt x="84" y="336"/>
                    <a:pt x="1" y="550"/>
                    <a:pt x="72" y="717"/>
                  </a:cubicBezTo>
                  <a:lnTo>
                    <a:pt x="286" y="1229"/>
                  </a:lnTo>
                  <a:cubicBezTo>
                    <a:pt x="349" y="1364"/>
                    <a:pt x="481" y="1445"/>
                    <a:pt x="614" y="1445"/>
                  </a:cubicBezTo>
                  <a:cubicBezTo>
                    <a:pt x="656" y="1445"/>
                    <a:pt x="698" y="1436"/>
                    <a:pt x="739" y="1419"/>
                  </a:cubicBezTo>
                  <a:lnTo>
                    <a:pt x="1346" y="1169"/>
                  </a:lnTo>
                  <a:cubicBezTo>
                    <a:pt x="1525" y="1098"/>
                    <a:pt x="1608" y="895"/>
                    <a:pt x="1525" y="717"/>
                  </a:cubicBezTo>
                  <a:lnTo>
                    <a:pt x="1310" y="205"/>
                  </a:lnTo>
                  <a:cubicBezTo>
                    <a:pt x="1256" y="79"/>
                    <a:pt x="1128" y="0"/>
                    <a:pt x="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8359877" y="696867"/>
              <a:ext cx="69002" cy="62435"/>
            </a:xfrm>
            <a:custGeom>
              <a:avLst/>
              <a:gdLst/>
              <a:ahLst/>
              <a:cxnLst/>
              <a:rect l="l" t="t" r="r" b="b"/>
              <a:pathLst>
                <a:path w="1597" h="1445" extrusionOk="0">
                  <a:moveTo>
                    <a:pt x="989" y="0"/>
                  </a:moveTo>
                  <a:cubicBezTo>
                    <a:pt x="946" y="0"/>
                    <a:pt x="902" y="9"/>
                    <a:pt x="858" y="26"/>
                  </a:cubicBezTo>
                  <a:lnTo>
                    <a:pt x="263" y="264"/>
                  </a:lnTo>
                  <a:cubicBezTo>
                    <a:pt x="84" y="336"/>
                    <a:pt x="1" y="550"/>
                    <a:pt x="72" y="717"/>
                  </a:cubicBezTo>
                  <a:lnTo>
                    <a:pt x="286" y="1229"/>
                  </a:lnTo>
                  <a:cubicBezTo>
                    <a:pt x="340" y="1364"/>
                    <a:pt x="470" y="1445"/>
                    <a:pt x="607" y="1445"/>
                  </a:cubicBezTo>
                  <a:cubicBezTo>
                    <a:pt x="651" y="1445"/>
                    <a:pt x="696" y="1437"/>
                    <a:pt x="739" y="1419"/>
                  </a:cubicBezTo>
                  <a:lnTo>
                    <a:pt x="1334" y="1169"/>
                  </a:lnTo>
                  <a:cubicBezTo>
                    <a:pt x="1513" y="1098"/>
                    <a:pt x="1596" y="895"/>
                    <a:pt x="1525" y="717"/>
                  </a:cubicBezTo>
                  <a:lnTo>
                    <a:pt x="1310" y="205"/>
                  </a:lnTo>
                  <a:cubicBezTo>
                    <a:pt x="1247" y="79"/>
                    <a:pt x="1123"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8365538" y="156903"/>
              <a:ext cx="69478" cy="62824"/>
            </a:xfrm>
            <a:custGeom>
              <a:avLst/>
              <a:gdLst/>
              <a:ahLst/>
              <a:cxnLst/>
              <a:rect l="l" t="t" r="r" b="b"/>
              <a:pathLst>
                <a:path w="1608" h="1454" extrusionOk="0">
                  <a:moveTo>
                    <a:pt x="617" y="1"/>
                  </a:moveTo>
                  <a:cubicBezTo>
                    <a:pt x="485" y="1"/>
                    <a:pt x="362" y="78"/>
                    <a:pt x="310" y="200"/>
                  </a:cubicBezTo>
                  <a:lnTo>
                    <a:pt x="84" y="712"/>
                  </a:lnTo>
                  <a:cubicBezTo>
                    <a:pt x="1" y="879"/>
                    <a:pt x="84" y="1093"/>
                    <a:pt x="263" y="1165"/>
                  </a:cubicBezTo>
                  <a:lnTo>
                    <a:pt x="846" y="1427"/>
                  </a:lnTo>
                  <a:cubicBezTo>
                    <a:pt x="892" y="1445"/>
                    <a:pt x="940" y="1454"/>
                    <a:pt x="986" y="1454"/>
                  </a:cubicBezTo>
                  <a:cubicBezTo>
                    <a:pt x="1120" y="1454"/>
                    <a:pt x="1245" y="1380"/>
                    <a:pt x="1298" y="1248"/>
                  </a:cubicBezTo>
                  <a:lnTo>
                    <a:pt x="1525" y="748"/>
                  </a:lnTo>
                  <a:cubicBezTo>
                    <a:pt x="1608" y="569"/>
                    <a:pt x="1525" y="367"/>
                    <a:pt x="1358" y="284"/>
                  </a:cubicBezTo>
                  <a:lnTo>
                    <a:pt x="763" y="34"/>
                  </a:lnTo>
                  <a:cubicBezTo>
                    <a:pt x="715" y="11"/>
                    <a:pt x="665"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8123748" y="693972"/>
              <a:ext cx="69478" cy="62867"/>
            </a:xfrm>
            <a:custGeom>
              <a:avLst/>
              <a:gdLst/>
              <a:ahLst/>
              <a:cxnLst/>
              <a:rect l="l" t="t" r="r" b="b"/>
              <a:pathLst>
                <a:path w="1608" h="1455" extrusionOk="0">
                  <a:moveTo>
                    <a:pt x="617" y="1"/>
                  </a:moveTo>
                  <a:cubicBezTo>
                    <a:pt x="485" y="1"/>
                    <a:pt x="362" y="78"/>
                    <a:pt x="310" y="200"/>
                  </a:cubicBezTo>
                  <a:lnTo>
                    <a:pt x="84" y="712"/>
                  </a:lnTo>
                  <a:cubicBezTo>
                    <a:pt x="1" y="879"/>
                    <a:pt x="84" y="1093"/>
                    <a:pt x="263" y="1165"/>
                  </a:cubicBezTo>
                  <a:lnTo>
                    <a:pt x="846" y="1427"/>
                  </a:lnTo>
                  <a:cubicBezTo>
                    <a:pt x="892" y="1445"/>
                    <a:pt x="940" y="1454"/>
                    <a:pt x="987" y="1454"/>
                  </a:cubicBezTo>
                  <a:cubicBezTo>
                    <a:pt x="1121" y="1454"/>
                    <a:pt x="1249" y="1381"/>
                    <a:pt x="1310" y="1248"/>
                  </a:cubicBezTo>
                  <a:lnTo>
                    <a:pt x="1537" y="748"/>
                  </a:lnTo>
                  <a:cubicBezTo>
                    <a:pt x="1608" y="569"/>
                    <a:pt x="1525" y="367"/>
                    <a:pt x="1358" y="284"/>
                  </a:cubicBezTo>
                  <a:lnTo>
                    <a:pt x="763" y="34"/>
                  </a:lnTo>
                  <a:cubicBezTo>
                    <a:pt x="715" y="11"/>
                    <a:pt x="665"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8267802" y="204129"/>
              <a:ext cx="30375" cy="178533"/>
            </a:xfrm>
            <a:custGeom>
              <a:avLst/>
              <a:gdLst/>
              <a:ahLst/>
              <a:cxnLst/>
              <a:rect l="l" t="t" r="r" b="b"/>
              <a:pathLst>
                <a:path w="703" h="4132" extrusionOk="0">
                  <a:moveTo>
                    <a:pt x="0" y="0"/>
                  </a:moveTo>
                  <a:lnTo>
                    <a:pt x="0" y="4132"/>
                  </a:lnTo>
                  <a:lnTo>
                    <a:pt x="703" y="4132"/>
                  </a:lnTo>
                  <a:lnTo>
                    <a:pt x="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8045543" y="464411"/>
              <a:ext cx="172916" cy="114241"/>
            </a:xfrm>
            <a:custGeom>
              <a:avLst/>
              <a:gdLst/>
              <a:ahLst/>
              <a:cxnLst/>
              <a:rect l="l" t="t" r="r" b="b"/>
              <a:pathLst>
                <a:path w="4002" h="2644" extrusionOk="0">
                  <a:moveTo>
                    <a:pt x="3644" y="1"/>
                  </a:moveTo>
                  <a:lnTo>
                    <a:pt x="1" y="2049"/>
                  </a:lnTo>
                  <a:lnTo>
                    <a:pt x="346" y="2644"/>
                  </a:lnTo>
                  <a:lnTo>
                    <a:pt x="4001" y="596"/>
                  </a:lnTo>
                  <a:lnTo>
                    <a:pt x="3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8338274" y="461862"/>
              <a:ext cx="172398" cy="114241"/>
            </a:xfrm>
            <a:custGeom>
              <a:avLst/>
              <a:gdLst/>
              <a:ahLst/>
              <a:cxnLst/>
              <a:rect l="l" t="t" r="r" b="b"/>
              <a:pathLst>
                <a:path w="3990" h="2644" extrusionOk="0">
                  <a:moveTo>
                    <a:pt x="346" y="0"/>
                  </a:moveTo>
                  <a:lnTo>
                    <a:pt x="1" y="596"/>
                  </a:lnTo>
                  <a:lnTo>
                    <a:pt x="3644" y="2643"/>
                  </a:lnTo>
                  <a:lnTo>
                    <a:pt x="3989" y="2048"/>
                  </a:lnTo>
                  <a:lnTo>
                    <a:pt x="3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 name="Google Shape;1196;p52"/>
          <p:cNvSpPr/>
          <p:nvPr/>
        </p:nvSpPr>
        <p:spPr>
          <a:xfrm>
            <a:off x="8557422" y="798578"/>
            <a:ext cx="814937" cy="812776"/>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8856850" y="-113"/>
            <a:ext cx="122450" cy="230512"/>
          </a:xfrm>
          <a:custGeom>
            <a:avLst/>
            <a:gdLst/>
            <a:ahLst/>
            <a:cxnLst/>
            <a:rect l="l" t="t" r="r" b="b"/>
            <a:pathLst>
              <a:path w="2834" h="5335" extrusionOk="0">
                <a:moveTo>
                  <a:pt x="0" y="0"/>
                </a:moveTo>
                <a:lnTo>
                  <a:pt x="0" y="5334"/>
                </a:lnTo>
                <a:lnTo>
                  <a:pt x="2834" y="5334"/>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9090905" y="433042"/>
            <a:ext cx="280417" cy="122493"/>
          </a:xfrm>
          <a:custGeom>
            <a:avLst/>
            <a:gdLst/>
            <a:ahLst/>
            <a:cxnLst/>
            <a:rect l="l" t="t" r="r" b="b"/>
            <a:pathLst>
              <a:path w="6490" h="2835" extrusionOk="0">
                <a:moveTo>
                  <a:pt x="0" y="0"/>
                </a:moveTo>
                <a:lnTo>
                  <a:pt x="0" y="2834"/>
                </a:lnTo>
                <a:lnTo>
                  <a:pt x="6489" y="2834"/>
                </a:lnTo>
                <a:lnTo>
                  <a:pt x="6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8847560" y="65217"/>
            <a:ext cx="377115" cy="498528"/>
          </a:xfrm>
          <a:custGeom>
            <a:avLst/>
            <a:gdLst/>
            <a:ahLst/>
            <a:cxnLst/>
            <a:rect l="l" t="t" r="r" b="b"/>
            <a:pathLst>
              <a:path w="8728" h="11538" extrusionOk="0">
                <a:moveTo>
                  <a:pt x="1" y="1"/>
                </a:moveTo>
                <a:lnTo>
                  <a:pt x="1" y="2584"/>
                </a:lnTo>
                <a:cubicBezTo>
                  <a:pt x="1" y="8335"/>
                  <a:pt x="1703" y="11538"/>
                  <a:pt x="7454" y="11538"/>
                </a:cubicBezTo>
                <a:lnTo>
                  <a:pt x="8728" y="11538"/>
                </a:lnTo>
                <a:lnTo>
                  <a:pt x="8728" y="8263"/>
                </a:lnTo>
                <a:lnTo>
                  <a:pt x="7454" y="8263"/>
                </a:lnTo>
                <a:cubicBezTo>
                  <a:pt x="3513" y="8263"/>
                  <a:pt x="3275" y="6537"/>
                  <a:pt x="3275" y="2584"/>
                </a:cubicBezTo>
                <a:lnTo>
                  <a:pt x="3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9188122" y="357429"/>
            <a:ext cx="70515" cy="265985"/>
          </a:xfrm>
          <a:custGeom>
            <a:avLst/>
            <a:gdLst/>
            <a:ahLst/>
            <a:cxnLst/>
            <a:rect l="l" t="t" r="r" b="b"/>
            <a:pathLst>
              <a:path w="1632" h="6156" extrusionOk="0">
                <a:moveTo>
                  <a:pt x="810" y="0"/>
                </a:moveTo>
                <a:cubicBezTo>
                  <a:pt x="358" y="0"/>
                  <a:pt x="1" y="369"/>
                  <a:pt x="1" y="822"/>
                </a:cubicBezTo>
                <a:lnTo>
                  <a:pt x="1" y="5334"/>
                </a:lnTo>
                <a:cubicBezTo>
                  <a:pt x="1" y="5787"/>
                  <a:pt x="358" y="6156"/>
                  <a:pt x="810" y="6156"/>
                </a:cubicBezTo>
                <a:cubicBezTo>
                  <a:pt x="1275" y="6156"/>
                  <a:pt x="1632" y="5787"/>
                  <a:pt x="1632" y="5334"/>
                </a:cubicBezTo>
                <a:lnTo>
                  <a:pt x="1632" y="822"/>
                </a:lnTo>
                <a:cubicBezTo>
                  <a:pt x="1632" y="369"/>
                  <a:pt x="1275"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8781712" y="29700"/>
            <a:ext cx="265510" cy="71076"/>
          </a:xfrm>
          <a:custGeom>
            <a:avLst/>
            <a:gdLst/>
            <a:ahLst/>
            <a:cxnLst/>
            <a:rect l="l" t="t" r="r" b="b"/>
            <a:pathLst>
              <a:path w="6145" h="1645" extrusionOk="0">
                <a:moveTo>
                  <a:pt x="822" y="1"/>
                </a:moveTo>
                <a:cubicBezTo>
                  <a:pt x="358" y="1"/>
                  <a:pt x="1" y="370"/>
                  <a:pt x="1" y="823"/>
                </a:cubicBezTo>
                <a:cubicBezTo>
                  <a:pt x="1" y="1275"/>
                  <a:pt x="358" y="1644"/>
                  <a:pt x="822" y="1644"/>
                </a:cubicBezTo>
                <a:lnTo>
                  <a:pt x="5323" y="1644"/>
                </a:lnTo>
                <a:cubicBezTo>
                  <a:pt x="5775" y="1644"/>
                  <a:pt x="6144" y="1275"/>
                  <a:pt x="6144" y="823"/>
                </a:cubicBezTo>
                <a:cubicBezTo>
                  <a:pt x="6144" y="370"/>
                  <a:pt x="5775" y="1"/>
                  <a:pt x="5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52"/>
          <p:cNvGrpSpPr/>
          <p:nvPr/>
        </p:nvGrpSpPr>
        <p:grpSpPr>
          <a:xfrm>
            <a:off x="7718376" y="406"/>
            <a:ext cx="1652946" cy="1907568"/>
            <a:chOff x="7718376" y="406"/>
            <a:chExt cx="1652946" cy="1907568"/>
          </a:xfrm>
        </p:grpSpPr>
        <p:sp>
          <p:nvSpPr>
            <p:cNvPr id="1203" name="Google Shape;1203;p52"/>
            <p:cNvSpPr/>
            <p:nvPr/>
          </p:nvSpPr>
          <p:spPr>
            <a:xfrm>
              <a:off x="7787810" y="406"/>
              <a:ext cx="121975" cy="1375640"/>
            </a:xfrm>
            <a:custGeom>
              <a:avLst/>
              <a:gdLst/>
              <a:ahLst/>
              <a:cxnLst/>
              <a:rect l="l" t="t" r="r" b="b"/>
              <a:pathLst>
                <a:path w="2823" h="31838" extrusionOk="0">
                  <a:moveTo>
                    <a:pt x="1" y="0"/>
                  </a:moveTo>
                  <a:lnTo>
                    <a:pt x="1" y="31838"/>
                  </a:lnTo>
                  <a:lnTo>
                    <a:pt x="2823" y="31838"/>
                  </a:lnTo>
                  <a:lnTo>
                    <a:pt x="28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8220490" y="1710386"/>
              <a:ext cx="1150832"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7778045" y="1207796"/>
              <a:ext cx="562864" cy="634329"/>
            </a:xfrm>
            <a:custGeom>
              <a:avLst/>
              <a:gdLst/>
              <a:ahLst/>
              <a:cxnLst/>
              <a:rect l="l" t="t" r="r" b="b"/>
              <a:pathLst>
                <a:path w="13027" h="14681" extrusionOk="0">
                  <a:moveTo>
                    <a:pt x="1" y="0"/>
                  </a:moveTo>
                  <a:lnTo>
                    <a:pt x="1" y="4239"/>
                  </a:lnTo>
                  <a:cubicBezTo>
                    <a:pt x="1" y="10001"/>
                    <a:pt x="4692" y="14681"/>
                    <a:pt x="10442" y="14681"/>
                  </a:cubicBezTo>
                  <a:lnTo>
                    <a:pt x="13026" y="14681"/>
                  </a:lnTo>
                  <a:lnTo>
                    <a:pt x="13026" y="11406"/>
                  </a:lnTo>
                  <a:lnTo>
                    <a:pt x="10442" y="11406"/>
                  </a:lnTo>
                  <a:cubicBezTo>
                    <a:pt x="6490" y="11406"/>
                    <a:pt x="3275" y="8192"/>
                    <a:pt x="3275" y="4239"/>
                  </a:cubicBezTo>
                  <a:lnTo>
                    <a:pt x="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7718376" y="1173316"/>
              <a:ext cx="266029" cy="71033"/>
            </a:xfrm>
            <a:custGeom>
              <a:avLst/>
              <a:gdLst/>
              <a:ahLst/>
              <a:cxnLst/>
              <a:rect l="l" t="t" r="r" b="b"/>
              <a:pathLst>
                <a:path w="6157" h="1644" extrusionOk="0">
                  <a:moveTo>
                    <a:pt x="822" y="1"/>
                  </a:moveTo>
                  <a:cubicBezTo>
                    <a:pt x="370" y="1"/>
                    <a:pt x="1" y="370"/>
                    <a:pt x="1" y="822"/>
                  </a:cubicBezTo>
                  <a:cubicBezTo>
                    <a:pt x="1" y="1275"/>
                    <a:pt x="370" y="1644"/>
                    <a:pt x="822" y="1644"/>
                  </a:cubicBezTo>
                  <a:lnTo>
                    <a:pt x="5335" y="1644"/>
                  </a:lnTo>
                  <a:cubicBezTo>
                    <a:pt x="5787" y="1644"/>
                    <a:pt x="6156" y="1275"/>
                    <a:pt x="6156" y="822"/>
                  </a:cubicBezTo>
                  <a:cubicBezTo>
                    <a:pt x="6156" y="370"/>
                    <a:pt x="5787"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8305349" y="1642507"/>
              <a:ext cx="71033" cy="265467"/>
            </a:xfrm>
            <a:custGeom>
              <a:avLst/>
              <a:gdLst/>
              <a:ahLst/>
              <a:cxnLst/>
              <a:rect l="l" t="t" r="r" b="b"/>
              <a:pathLst>
                <a:path w="1644" h="6144" extrusionOk="0">
                  <a:moveTo>
                    <a:pt x="822" y="0"/>
                  </a:moveTo>
                  <a:cubicBezTo>
                    <a:pt x="370" y="0"/>
                    <a:pt x="1" y="357"/>
                    <a:pt x="1" y="810"/>
                  </a:cubicBezTo>
                  <a:lnTo>
                    <a:pt x="1" y="5322"/>
                  </a:lnTo>
                  <a:cubicBezTo>
                    <a:pt x="1" y="5775"/>
                    <a:pt x="370" y="6144"/>
                    <a:pt x="822" y="6144"/>
                  </a:cubicBezTo>
                  <a:cubicBezTo>
                    <a:pt x="1286" y="6144"/>
                    <a:pt x="1644" y="5775"/>
                    <a:pt x="1644" y="5322"/>
                  </a:cubicBezTo>
                  <a:lnTo>
                    <a:pt x="1644" y="810"/>
                  </a:lnTo>
                  <a:cubicBezTo>
                    <a:pt x="1644" y="357"/>
                    <a:pt x="1286"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52"/>
          <p:cNvGrpSpPr/>
          <p:nvPr/>
        </p:nvGrpSpPr>
        <p:grpSpPr>
          <a:xfrm>
            <a:off x="7713234" y="406"/>
            <a:ext cx="1658120" cy="5142859"/>
            <a:chOff x="7713234" y="406"/>
            <a:chExt cx="1658120" cy="5142859"/>
          </a:xfrm>
        </p:grpSpPr>
        <p:sp>
          <p:nvSpPr>
            <p:cNvPr id="1209" name="Google Shape;1209;p52"/>
            <p:cNvSpPr/>
            <p:nvPr/>
          </p:nvSpPr>
          <p:spPr>
            <a:xfrm>
              <a:off x="8384074" y="2746977"/>
              <a:ext cx="375041" cy="142023"/>
            </a:xfrm>
            <a:custGeom>
              <a:avLst/>
              <a:gdLst/>
              <a:ahLst/>
              <a:cxnLst/>
              <a:rect l="l" t="t" r="r" b="b"/>
              <a:pathLst>
                <a:path w="8680" h="3287" extrusionOk="0">
                  <a:moveTo>
                    <a:pt x="0" y="1"/>
                  </a:moveTo>
                  <a:lnTo>
                    <a:pt x="0" y="3287"/>
                  </a:lnTo>
                  <a:lnTo>
                    <a:pt x="8680" y="3287"/>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p:nvPr/>
          </p:nvSpPr>
          <p:spPr>
            <a:xfrm>
              <a:off x="7870639" y="2771173"/>
              <a:ext cx="503670" cy="93674"/>
            </a:xfrm>
            <a:custGeom>
              <a:avLst/>
              <a:gdLst/>
              <a:ahLst/>
              <a:cxnLst/>
              <a:rect l="l" t="t" r="r" b="b"/>
              <a:pathLst>
                <a:path w="11657" h="2168" extrusionOk="0">
                  <a:moveTo>
                    <a:pt x="1" y="0"/>
                  </a:moveTo>
                  <a:lnTo>
                    <a:pt x="1" y="2167"/>
                  </a:lnTo>
                  <a:lnTo>
                    <a:pt x="11657" y="2167"/>
                  </a:ln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8352662" y="2694523"/>
              <a:ext cx="62824" cy="246974"/>
            </a:xfrm>
            <a:custGeom>
              <a:avLst/>
              <a:gdLst/>
              <a:ahLst/>
              <a:cxnLst/>
              <a:rect l="l" t="t" r="r" b="b"/>
              <a:pathLst>
                <a:path w="1454" h="5716" extrusionOk="0">
                  <a:moveTo>
                    <a:pt x="727" y="0"/>
                  </a:moveTo>
                  <a:cubicBezTo>
                    <a:pt x="334" y="0"/>
                    <a:pt x="1" y="334"/>
                    <a:pt x="1" y="727"/>
                  </a:cubicBezTo>
                  <a:lnTo>
                    <a:pt x="1" y="4989"/>
                  </a:lnTo>
                  <a:cubicBezTo>
                    <a:pt x="1" y="5382"/>
                    <a:pt x="334" y="5715"/>
                    <a:pt x="727" y="5715"/>
                  </a:cubicBezTo>
                  <a:cubicBezTo>
                    <a:pt x="1132" y="5715"/>
                    <a:pt x="1453" y="5382"/>
                    <a:pt x="1453" y="4989"/>
                  </a:cubicBezTo>
                  <a:lnTo>
                    <a:pt x="1453" y="727"/>
                  </a:lnTo>
                  <a:cubicBezTo>
                    <a:pt x="1453" y="334"/>
                    <a:pt x="1132" y="0"/>
                    <a:pt x="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9061049" y="3753236"/>
              <a:ext cx="122493" cy="1390028"/>
            </a:xfrm>
            <a:custGeom>
              <a:avLst/>
              <a:gdLst/>
              <a:ahLst/>
              <a:cxnLst/>
              <a:rect l="l" t="t" r="r" b="b"/>
              <a:pathLst>
                <a:path w="2835" h="32171" extrusionOk="0">
                  <a:moveTo>
                    <a:pt x="1" y="0"/>
                  </a:moveTo>
                  <a:lnTo>
                    <a:pt x="1" y="32171"/>
                  </a:lnTo>
                  <a:lnTo>
                    <a:pt x="2835" y="32171"/>
                  </a:lnTo>
                  <a:lnTo>
                    <a:pt x="2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a:off x="7787810" y="2449623"/>
              <a:ext cx="121975" cy="808758"/>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a:off x="8279675" y="2163625"/>
              <a:ext cx="1091679" cy="122450"/>
            </a:xfrm>
            <a:custGeom>
              <a:avLst/>
              <a:gdLst/>
              <a:ahLst/>
              <a:cxnLst/>
              <a:rect l="l" t="t" r="r" b="b"/>
              <a:pathLst>
                <a:path w="26635" h="2834" extrusionOk="0">
                  <a:moveTo>
                    <a:pt x="0" y="0"/>
                  </a:moveTo>
                  <a:lnTo>
                    <a:pt x="0" y="2834"/>
                  </a:lnTo>
                  <a:lnTo>
                    <a:pt x="26634" y="2834"/>
                  </a:lnTo>
                  <a:lnTo>
                    <a:pt x="266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a:off x="8156202" y="3428100"/>
              <a:ext cx="793316" cy="122506"/>
            </a:xfrm>
            <a:custGeom>
              <a:avLst/>
              <a:gdLst/>
              <a:ahLst/>
              <a:cxnLst/>
              <a:rect l="l" t="t" r="r" b="b"/>
              <a:pathLst>
                <a:path w="21492" h="2835" extrusionOk="0">
                  <a:moveTo>
                    <a:pt x="0" y="1"/>
                  </a:moveTo>
                  <a:lnTo>
                    <a:pt x="0" y="2834"/>
                  </a:lnTo>
                  <a:lnTo>
                    <a:pt x="21491" y="2834"/>
                  </a:lnTo>
                  <a:lnTo>
                    <a:pt x="214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a:off x="8815673" y="3419890"/>
              <a:ext cx="377115" cy="498528"/>
            </a:xfrm>
            <a:custGeom>
              <a:avLst/>
              <a:gdLst/>
              <a:ahLst/>
              <a:cxnLst/>
              <a:rect l="l" t="t" r="r" b="b"/>
              <a:pathLst>
                <a:path w="8728" h="11538" extrusionOk="0">
                  <a:moveTo>
                    <a:pt x="1" y="0"/>
                  </a:moveTo>
                  <a:lnTo>
                    <a:pt x="1" y="3274"/>
                  </a:lnTo>
                  <a:lnTo>
                    <a:pt x="1275" y="3274"/>
                  </a:lnTo>
                  <a:cubicBezTo>
                    <a:pt x="5215" y="3274"/>
                    <a:pt x="5454" y="5001"/>
                    <a:pt x="5454" y="8954"/>
                  </a:cubicBezTo>
                  <a:lnTo>
                    <a:pt x="5454" y="11537"/>
                  </a:lnTo>
                  <a:lnTo>
                    <a:pt x="8728" y="11537"/>
                  </a:lnTo>
                  <a:lnTo>
                    <a:pt x="8728" y="8954"/>
                  </a:lnTo>
                  <a:cubicBezTo>
                    <a:pt x="8728" y="3191"/>
                    <a:pt x="7025" y="0"/>
                    <a:pt x="1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8781712" y="3360178"/>
              <a:ext cx="71033" cy="265510"/>
            </a:xfrm>
            <a:custGeom>
              <a:avLst/>
              <a:gdLst/>
              <a:ahLst/>
              <a:cxnLst/>
              <a:rect l="l" t="t" r="r" b="b"/>
              <a:pathLst>
                <a:path w="1644" h="6145" extrusionOk="0">
                  <a:moveTo>
                    <a:pt x="822" y="1"/>
                  </a:moveTo>
                  <a:cubicBezTo>
                    <a:pt x="358" y="1"/>
                    <a:pt x="1" y="370"/>
                    <a:pt x="1" y="822"/>
                  </a:cubicBezTo>
                  <a:lnTo>
                    <a:pt x="1" y="5335"/>
                  </a:lnTo>
                  <a:cubicBezTo>
                    <a:pt x="1" y="5787"/>
                    <a:pt x="358" y="6145"/>
                    <a:pt x="822" y="6145"/>
                  </a:cubicBezTo>
                  <a:cubicBezTo>
                    <a:pt x="1275" y="6145"/>
                    <a:pt x="1644" y="5787"/>
                    <a:pt x="1644" y="5335"/>
                  </a:cubicBezTo>
                  <a:lnTo>
                    <a:pt x="1644" y="822"/>
                  </a:lnTo>
                  <a:cubicBezTo>
                    <a:pt x="1644" y="370"/>
                    <a:pt x="1275"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8993170" y="3882859"/>
              <a:ext cx="265467" cy="71033"/>
            </a:xfrm>
            <a:custGeom>
              <a:avLst/>
              <a:gdLst/>
              <a:ahLst/>
              <a:cxnLst/>
              <a:rect l="l" t="t" r="r" b="b"/>
              <a:pathLst>
                <a:path w="6144" h="1644" extrusionOk="0">
                  <a:moveTo>
                    <a:pt x="822" y="1"/>
                  </a:moveTo>
                  <a:cubicBezTo>
                    <a:pt x="369" y="1"/>
                    <a:pt x="0" y="370"/>
                    <a:pt x="0" y="822"/>
                  </a:cubicBezTo>
                  <a:cubicBezTo>
                    <a:pt x="0" y="1275"/>
                    <a:pt x="369" y="1644"/>
                    <a:pt x="822" y="1644"/>
                  </a:cubicBezTo>
                  <a:lnTo>
                    <a:pt x="5322" y="1644"/>
                  </a:lnTo>
                  <a:cubicBezTo>
                    <a:pt x="5787" y="1644"/>
                    <a:pt x="6144" y="1275"/>
                    <a:pt x="6144" y="822"/>
                  </a:cubicBezTo>
                  <a:cubicBezTo>
                    <a:pt x="6144" y="370"/>
                    <a:pt x="5787" y="1"/>
                    <a:pt x="5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7779082" y="3053577"/>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2"/>
            <p:cNvSpPr/>
            <p:nvPr/>
          </p:nvSpPr>
          <p:spPr>
            <a:xfrm>
              <a:off x="8119644" y="3346308"/>
              <a:ext cx="70515" cy="265985"/>
            </a:xfrm>
            <a:custGeom>
              <a:avLst/>
              <a:gdLst/>
              <a:ahLst/>
              <a:cxnLst/>
              <a:rect l="l" t="t" r="r" b="b"/>
              <a:pathLst>
                <a:path w="1632" h="6156" extrusionOk="0">
                  <a:moveTo>
                    <a:pt x="810" y="0"/>
                  </a:moveTo>
                  <a:cubicBezTo>
                    <a:pt x="358" y="0"/>
                    <a:pt x="0" y="370"/>
                    <a:pt x="0" y="822"/>
                  </a:cubicBezTo>
                  <a:lnTo>
                    <a:pt x="0" y="5334"/>
                  </a:lnTo>
                  <a:cubicBezTo>
                    <a:pt x="0" y="5787"/>
                    <a:pt x="358" y="6156"/>
                    <a:pt x="810" y="6156"/>
                  </a:cubicBezTo>
                  <a:cubicBezTo>
                    <a:pt x="1274" y="6156"/>
                    <a:pt x="1632" y="5787"/>
                    <a:pt x="1632" y="5334"/>
                  </a:cubicBezTo>
                  <a:lnTo>
                    <a:pt x="1632" y="822"/>
                  </a:lnTo>
                  <a:cubicBezTo>
                    <a:pt x="1632" y="370"/>
                    <a:pt x="1274"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7713234" y="3018104"/>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7780638" y="2155898"/>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7720968" y="2496460"/>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8244124" y="2090050"/>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8627893" y="406"/>
              <a:ext cx="122493" cy="5139791"/>
            </a:xfrm>
            <a:custGeom>
              <a:avLst/>
              <a:gdLst/>
              <a:ahLst/>
              <a:cxnLst/>
              <a:rect l="l" t="t" r="r" b="b"/>
              <a:pathLst>
                <a:path w="2835" h="118956" extrusionOk="0">
                  <a:moveTo>
                    <a:pt x="1" y="0"/>
                  </a:moveTo>
                  <a:lnTo>
                    <a:pt x="1" y="118955"/>
                  </a:lnTo>
                  <a:lnTo>
                    <a:pt x="2834" y="118955"/>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8617610" y="2466085"/>
              <a:ext cx="141505" cy="680648"/>
            </a:xfrm>
            <a:custGeom>
              <a:avLst/>
              <a:gdLst/>
              <a:ahLst/>
              <a:cxnLst/>
              <a:rect l="l" t="t" r="r" b="b"/>
              <a:pathLst>
                <a:path w="3275" h="15753" extrusionOk="0">
                  <a:moveTo>
                    <a:pt x="1" y="1"/>
                  </a:moveTo>
                  <a:lnTo>
                    <a:pt x="1" y="15753"/>
                  </a:lnTo>
                  <a:lnTo>
                    <a:pt x="3275" y="15753"/>
                  </a:lnTo>
                  <a:lnTo>
                    <a:pt x="3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2"/>
            <p:cNvSpPr/>
            <p:nvPr/>
          </p:nvSpPr>
          <p:spPr>
            <a:xfrm>
              <a:off x="8565156" y="3112253"/>
              <a:ext cx="246456" cy="62262"/>
            </a:xfrm>
            <a:custGeom>
              <a:avLst/>
              <a:gdLst/>
              <a:ahLst/>
              <a:cxnLst/>
              <a:rect l="l" t="t" r="r" b="b"/>
              <a:pathLst>
                <a:path w="5704" h="1441" extrusionOk="0">
                  <a:moveTo>
                    <a:pt x="726" y="0"/>
                  </a:moveTo>
                  <a:cubicBezTo>
                    <a:pt x="322" y="0"/>
                    <a:pt x="0" y="322"/>
                    <a:pt x="0" y="726"/>
                  </a:cubicBezTo>
                  <a:cubicBezTo>
                    <a:pt x="0" y="1119"/>
                    <a:pt x="322" y="1441"/>
                    <a:pt x="726" y="1441"/>
                  </a:cubicBezTo>
                  <a:lnTo>
                    <a:pt x="4989" y="1441"/>
                  </a:lnTo>
                  <a:cubicBezTo>
                    <a:pt x="5382" y="1441"/>
                    <a:pt x="5703" y="1119"/>
                    <a:pt x="5703" y="726"/>
                  </a:cubicBezTo>
                  <a:cubicBezTo>
                    <a:pt x="5703" y="322"/>
                    <a:pt x="5382" y="0"/>
                    <a:pt x="4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2"/>
            <p:cNvSpPr/>
            <p:nvPr/>
          </p:nvSpPr>
          <p:spPr>
            <a:xfrm>
              <a:off x="8565156" y="2434716"/>
              <a:ext cx="246456" cy="62305"/>
            </a:xfrm>
            <a:custGeom>
              <a:avLst/>
              <a:gdLst/>
              <a:ahLst/>
              <a:cxnLst/>
              <a:rect l="l" t="t" r="r" b="b"/>
              <a:pathLst>
                <a:path w="5704" h="1442" extrusionOk="0">
                  <a:moveTo>
                    <a:pt x="726" y="1"/>
                  </a:moveTo>
                  <a:cubicBezTo>
                    <a:pt x="322" y="1"/>
                    <a:pt x="0" y="322"/>
                    <a:pt x="0" y="727"/>
                  </a:cubicBezTo>
                  <a:cubicBezTo>
                    <a:pt x="0" y="1120"/>
                    <a:pt x="322" y="1441"/>
                    <a:pt x="726" y="1441"/>
                  </a:cubicBezTo>
                  <a:lnTo>
                    <a:pt x="4989" y="1441"/>
                  </a:lnTo>
                  <a:cubicBezTo>
                    <a:pt x="5382" y="1441"/>
                    <a:pt x="5703" y="1120"/>
                    <a:pt x="5703" y="727"/>
                  </a:cubicBezTo>
                  <a:cubicBezTo>
                    <a:pt x="5703" y="322"/>
                    <a:pt x="5382" y="1"/>
                    <a:pt x="4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 name="Google Shape;1229;p52"/>
          <p:cNvSpPr/>
          <p:nvPr/>
        </p:nvSpPr>
        <p:spPr>
          <a:xfrm>
            <a:off x="8655157" y="2556129"/>
            <a:ext cx="518101" cy="518101"/>
          </a:xfrm>
          <a:custGeom>
            <a:avLst/>
            <a:gdLst/>
            <a:ahLst/>
            <a:cxnLst/>
            <a:rect l="l" t="t" r="r" b="b"/>
            <a:pathLst>
              <a:path w="11991" h="11991" extrusionOk="0">
                <a:moveTo>
                  <a:pt x="5632" y="1286"/>
                </a:moveTo>
                <a:lnTo>
                  <a:pt x="5632" y="4441"/>
                </a:lnTo>
                <a:cubicBezTo>
                  <a:pt x="5466" y="4489"/>
                  <a:pt x="5311" y="4549"/>
                  <a:pt x="5168" y="4644"/>
                </a:cubicBezTo>
                <a:lnTo>
                  <a:pt x="2930" y="2406"/>
                </a:lnTo>
                <a:cubicBezTo>
                  <a:pt x="3025" y="2322"/>
                  <a:pt x="3120" y="2251"/>
                  <a:pt x="3215" y="2191"/>
                </a:cubicBezTo>
                <a:cubicBezTo>
                  <a:pt x="3239" y="2167"/>
                  <a:pt x="3275" y="2144"/>
                  <a:pt x="3299" y="2120"/>
                </a:cubicBezTo>
                <a:cubicBezTo>
                  <a:pt x="3418" y="2036"/>
                  <a:pt x="3537" y="1965"/>
                  <a:pt x="3656" y="1894"/>
                </a:cubicBezTo>
                <a:cubicBezTo>
                  <a:pt x="3692" y="1870"/>
                  <a:pt x="3739" y="1846"/>
                  <a:pt x="3775" y="1822"/>
                </a:cubicBezTo>
                <a:cubicBezTo>
                  <a:pt x="3811" y="1810"/>
                  <a:pt x="3847" y="1786"/>
                  <a:pt x="3882" y="1774"/>
                </a:cubicBezTo>
                <a:cubicBezTo>
                  <a:pt x="3942" y="1739"/>
                  <a:pt x="4013" y="1703"/>
                  <a:pt x="4085" y="1679"/>
                </a:cubicBezTo>
                <a:cubicBezTo>
                  <a:pt x="4156" y="1644"/>
                  <a:pt x="4228" y="1620"/>
                  <a:pt x="4299" y="1596"/>
                </a:cubicBezTo>
                <a:cubicBezTo>
                  <a:pt x="4311" y="1584"/>
                  <a:pt x="4323" y="1572"/>
                  <a:pt x="4347" y="1572"/>
                </a:cubicBezTo>
                <a:cubicBezTo>
                  <a:pt x="4358" y="1560"/>
                  <a:pt x="4382" y="1560"/>
                  <a:pt x="4394" y="1548"/>
                </a:cubicBezTo>
                <a:cubicBezTo>
                  <a:pt x="4454" y="1536"/>
                  <a:pt x="4501" y="1513"/>
                  <a:pt x="4561" y="1501"/>
                </a:cubicBezTo>
                <a:cubicBezTo>
                  <a:pt x="4573" y="1489"/>
                  <a:pt x="4573" y="1489"/>
                  <a:pt x="4585" y="1489"/>
                </a:cubicBezTo>
                <a:cubicBezTo>
                  <a:pt x="4644" y="1465"/>
                  <a:pt x="4704" y="1453"/>
                  <a:pt x="4763" y="1441"/>
                </a:cubicBezTo>
                <a:cubicBezTo>
                  <a:pt x="4799" y="1429"/>
                  <a:pt x="4823" y="1417"/>
                  <a:pt x="4859" y="1417"/>
                </a:cubicBezTo>
                <a:cubicBezTo>
                  <a:pt x="4894" y="1405"/>
                  <a:pt x="4918" y="1393"/>
                  <a:pt x="4954" y="1393"/>
                </a:cubicBezTo>
                <a:cubicBezTo>
                  <a:pt x="5013" y="1370"/>
                  <a:pt x="5073" y="1358"/>
                  <a:pt x="5132" y="1346"/>
                </a:cubicBezTo>
                <a:cubicBezTo>
                  <a:pt x="5263" y="1322"/>
                  <a:pt x="5394" y="1310"/>
                  <a:pt x="5525" y="1298"/>
                </a:cubicBezTo>
                <a:cubicBezTo>
                  <a:pt x="5561" y="1298"/>
                  <a:pt x="5597" y="1286"/>
                  <a:pt x="5632" y="1286"/>
                </a:cubicBezTo>
                <a:close/>
                <a:moveTo>
                  <a:pt x="6371" y="1286"/>
                </a:moveTo>
                <a:cubicBezTo>
                  <a:pt x="6406" y="1286"/>
                  <a:pt x="6442" y="1298"/>
                  <a:pt x="6478" y="1298"/>
                </a:cubicBezTo>
                <a:cubicBezTo>
                  <a:pt x="6609" y="1310"/>
                  <a:pt x="6740" y="1322"/>
                  <a:pt x="6871" y="1346"/>
                </a:cubicBezTo>
                <a:cubicBezTo>
                  <a:pt x="6930" y="1358"/>
                  <a:pt x="6990" y="1370"/>
                  <a:pt x="7049" y="1393"/>
                </a:cubicBezTo>
                <a:cubicBezTo>
                  <a:pt x="7085" y="1393"/>
                  <a:pt x="7109" y="1405"/>
                  <a:pt x="7145" y="1417"/>
                </a:cubicBezTo>
                <a:cubicBezTo>
                  <a:pt x="7180" y="1417"/>
                  <a:pt x="7204" y="1429"/>
                  <a:pt x="7240" y="1441"/>
                </a:cubicBezTo>
                <a:cubicBezTo>
                  <a:pt x="7299" y="1453"/>
                  <a:pt x="7359" y="1465"/>
                  <a:pt x="7418" y="1489"/>
                </a:cubicBezTo>
                <a:cubicBezTo>
                  <a:pt x="7490" y="1513"/>
                  <a:pt x="7549" y="1536"/>
                  <a:pt x="7621" y="1560"/>
                </a:cubicBezTo>
                <a:cubicBezTo>
                  <a:pt x="7752" y="1608"/>
                  <a:pt x="7883" y="1655"/>
                  <a:pt x="8002" y="1715"/>
                </a:cubicBezTo>
                <a:cubicBezTo>
                  <a:pt x="8038" y="1739"/>
                  <a:pt x="8085" y="1751"/>
                  <a:pt x="8121" y="1774"/>
                </a:cubicBezTo>
                <a:cubicBezTo>
                  <a:pt x="8157" y="1786"/>
                  <a:pt x="8192" y="1810"/>
                  <a:pt x="8216" y="1822"/>
                </a:cubicBezTo>
                <a:cubicBezTo>
                  <a:pt x="8264" y="1846"/>
                  <a:pt x="8299" y="1870"/>
                  <a:pt x="8347" y="1894"/>
                </a:cubicBezTo>
                <a:cubicBezTo>
                  <a:pt x="8466" y="1965"/>
                  <a:pt x="8585" y="2036"/>
                  <a:pt x="8704" y="2120"/>
                </a:cubicBezTo>
                <a:cubicBezTo>
                  <a:pt x="8728" y="2144"/>
                  <a:pt x="8764" y="2167"/>
                  <a:pt x="8788" y="2191"/>
                </a:cubicBezTo>
                <a:cubicBezTo>
                  <a:pt x="8883" y="2251"/>
                  <a:pt x="8966" y="2322"/>
                  <a:pt x="9050" y="2394"/>
                </a:cubicBezTo>
                <a:cubicBezTo>
                  <a:pt x="9061" y="2394"/>
                  <a:pt x="9061" y="2394"/>
                  <a:pt x="9061" y="2406"/>
                </a:cubicBezTo>
                <a:lnTo>
                  <a:pt x="8776" y="2691"/>
                </a:lnTo>
                <a:lnTo>
                  <a:pt x="7109" y="4358"/>
                </a:lnTo>
                <a:lnTo>
                  <a:pt x="6835" y="4644"/>
                </a:lnTo>
                <a:cubicBezTo>
                  <a:pt x="6692" y="4549"/>
                  <a:pt x="6537" y="4489"/>
                  <a:pt x="6371" y="4441"/>
                </a:cubicBezTo>
                <a:lnTo>
                  <a:pt x="6371" y="1286"/>
                </a:lnTo>
                <a:close/>
                <a:moveTo>
                  <a:pt x="2406" y="2929"/>
                </a:moveTo>
                <a:lnTo>
                  <a:pt x="4370" y="4882"/>
                </a:lnTo>
                <a:lnTo>
                  <a:pt x="4644" y="5168"/>
                </a:lnTo>
                <a:cubicBezTo>
                  <a:pt x="4501" y="5406"/>
                  <a:pt x="4406" y="5692"/>
                  <a:pt x="4406" y="5989"/>
                </a:cubicBezTo>
                <a:cubicBezTo>
                  <a:pt x="4406" y="6299"/>
                  <a:pt x="4501" y="6585"/>
                  <a:pt x="4644" y="6823"/>
                </a:cubicBezTo>
                <a:lnTo>
                  <a:pt x="4370" y="7108"/>
                </a:lnTo>
                <a:lnTo>
                  <a:pt x="2406" y="9061"/>
                </a:lnTo>
                <a:cubicBezTo>
                  <a:pt x="2382" y="9025"/>
                  <a:pt x="2346" y="8978"/>
                  <a:pt x="2323" y="8942"/>
                </a:cubicBezTo>
                <a:cubicBezTo>
                  <a:pt x="2251" y="8859"/>
                  <a:pt x="2180" y="8763"/>
                  <a:pt x="2120" y="8680"/>
                </a:cubicBezTo>
                <a:cubicBezTo>
                  <a:pt x="2001" y="8513"/>
                  <a:pt x="1894" y="8335"/>
                  <a:pt x="1811" y="8156"/>
                </a:cubicBezTo>
                <a:cubicBezTo>
                  <a:pt x="1787" y="8121"/>
                  <a:pt x="1763" y="8073"/>
                  <a:pt x="1739" y="8037"/>
                </a:cubicBezTo>
                <a:cubicBezTo>
                  <a:pt x="1739" y="8025"/>
                  <a:pt x="1727" y="8001"/>
                  <a:pt x="1727" y="7990"/>
                </a:cubicBezTo>
                <a:cubicBezTo>
                  <a:pt x="1680" y="7906"/>
                  <a:pt x="1644" y="7811"/>
                  <a:pt x="1608" y="7728"/>
                </a:cubicBezTo>
                <a:cubicBezTo>
                  <a:pt x="1584" y="7668"/>
                  <a:pt x="1572" y="7620"/>
                  <a:pt x="1549" y="7573"/>
                </a:cubicBezTo>
                <a:cubicBezTo>
                  <a:pt x="1537" y="7525"/>
                  <a:pt x="1513" y="7466"/>
                  <a:pt x="1501" y="7418"/>
                </a:cubicBezTo>
                <a:cubicBezTo>
                  <a:pt x="1489" y="7394"/>
                  <a:pt x="1477" y="7359"/>
                  <a:pt x="1477" y="7335"/>
                </a:cubicBezTo>
                <a:cubicBezTo>
                  <a:pt x="1453" y="7251"/>
                  <a:pt x="1430" y="7180"/>
                  <a:pt x="1418" y="7108"/>
                </a:cubicBezTo>
                <a:cubicBezTo>
                  <a:pt x="1406" y="7073"/>
                  <a:pt x="1394" y="7037"/>
                  <a:pt x="1382" y="6989"/>
                </a:cubicBezTo>
                <a:cubicBezTo>
                  <a:pt x="1382" y="6989"/>
                  <a:pt x="1382" y="6989"/>
                  <a:pt x="1382" y="6978"/>
                </a:cubicBezTo>
                <a:cubicBezTo>
                  <a:pt x="1370" y="6930"/>
                  <a:pt x="1358" y="6882"/>
                  <a:pt x="1358" y="6835"/>
                </a:cubicBezTo>
                <a:lnTo>
                  <a:pt x="1358" y="6823"/>
                </a:lnTo>
                <a:cubicBezTo>
                  <a:pt x="1346" y="6799"/>
                  <a:pt x="1346" y="6775"/>
                  <a:pt x="1346" y="6751"/>
                </a:cubicBezTo>
                <a:lnTo>
                  <a:pt x="1322" y="6656"/>
                </a:lnTo>
                <a:cubicBezTo>
                  <a:pt x="1322" y="6585"/>
                  <a:pt x="1310" y="6513"/>
                  <a:pt x="1299" y="6442"/>
                </a:cubicBezTo>
                <a:cubicBezTo>
                  <a:pt x="1299" y="6406"/>
                  <a:pt x="1299" y="6358"/>
                  <a:pt x="1287" y="6323"/>
                </a:cubicBezTo>
                <a:cubicBezTo>
                  <a:pt x="1287" y="6251"/>
                  <a:pt x="1287" y="6180"/>
                  <a:pt x="1287" y="6120"/>
                </a:cubicBezTo>
                <a:lnTo>
                  <a:pt x="1287" y="6085"/>
                </a:lnTo>
                <a:cubicBezTo>
                  <a:pt x="1275" y="6049"/>
                  <a:pt x="1275" y="6025"/>
                  <a:pt x="1275" y="5989"/>
                </a:cubicBezTo>
                <a:cubicBezTo>
                  <a:pt x="1275" y="5954"/>
                  <a:pt x="1275" y="5918"/>
                  <a:pt x="1287" y="5882"/>
                </a:cubicBezTo>
                <a:lnTo>
                  <a:pt x="1287" y="5870"/>
                </a:lnTo>
                <a:cubicBezTo>
                  <a:pt x="1287" y="5799"/>
                  <a:pt x="1287" y="5715"/>
                  <a:pt x="1299" y="5644"/>
                </a:cubicBezTo>
                <a:lnTo>
                  <a:pt x="1299" y="5632"/>
                </a:lnTo>
                <a:cubicBezTo>
                  <a:pt x="1299" y="5561"/>
                  <a:pt x="1310" y="5489"/>
                  <a:pt x="1310" y="5406"/>
                </a:cubicBezTo>
                <a:cubicBezTo>
                  <a:pt x="1322" y="5358"/>
                  <a:pt x="1334" y="5299"/>
                  <a:pt x="1346" y="5239"/>
                </a:cubicBezTo>
                <a:cubicBezTo>
                  <a:pt x="1346" y="5215"/>
                  <a:pt x="1346" y="5180"/>
                  <a:pt x="1358" y="5156"/>
                </a:cubicBezTo>
                <a:lnTo>
                  <a:pt x="1358" y="5132"/>
                </a:lnTo>
                <a:cubicBezTo>
                  <a:pt x="1370" y="5073"/>
                  <a:pt x="1382" y="5013"/>
                  <a:pt x="1394" y="4953"/>
                </a:cubicBezTo>
                <a:cubicBezTo>
                  <a:pt x="1394" y="4942"/>
                  <a:pt x="1406" y="4930"/>
                  <a:pt x="1406" y="4918"/>
                </a:cubicBezTo>
                <a:cubicBezTo>
                  <a:pt x="1418" y="4858"/>
                  <a:pt x="1430" y="4811"/>
                  <a:pt x="1441" y="4751"/>
                </a:cubicBezTo>
                <a:cubicBezTo>
                  <a:pt x="1441" y="4751"/>
                  <a:pt x="1453" y="4739"/>
                  <a:pt x="1453" y="4727"/>
                </a:cubicBezTo>
                <a:cubicBezTo>
                  <a:pt x="1465" y="4668"/>
                  <a:pt x="1489" y="4596"/>
                  <a:pt x="1513" y="4537"/>
                </a:cubicBezTo>
                <a:cubicBezTo>
                  <a:pt x="1513" y="4525"/>
                  <a:pt x="1525" y="4501"/>
                  <a:pt x="1525" y="4477"/>
                </a:cubicBezTo>
                <a:cubicBezTo>
                  <a:pt x="1537" y="4430"/>
                  <a:pt x="1561" y="4394"/>
                  <a:pt x="1572" y="4346"/>
                </a:cubicBezTo>
                <a:cubicBezTo>
                  <a:pt x="1584" y="4334"/>
                  <a:pt x="1584" y="4322"/>
                  <a:pt x="1584" y="4311"/>
                </a:cubicBezTo>
                <a:cubicBezTo>
                  <a:pt x="1608" y="4275"/>
                  <a:pt x="1620" y="4239"/>
                  <a:pt x="1632" y="4191"/>
                </a:cubicBezTo>
                <a:cubicBezTo>
                  <a:pt x="1656" y="4156"/>
                  <a:pt x="1668" y="4108"/>
                  <a:pt x="1691" y="4060"/>
                </a:cubicBezTo>
                <a:cubicBezTo>
                  <a:pt x="1715" y="4013"/>
                  <a:pt x="1727" y="3965"/>
                  <a:pt x="1763" y="3930"/>
                </a:cubicBezTo>
                <a:cubicBezTo>
                  <a:pt x="1763" y="3930"/>
                  <a:pt x="1751" y="3918"/>
                  <a:pt x="1763" y="3918"/>
                </a:cubicBezTo>
                <a:lnTo>
                  <a:pt x="1799" y="3834"/>
                </a:lnTo>
                <a:cubicBezTo>
                  <a:pt x="1822" y="3787"/>
                  <a:pt x="1858" y="3727"/>
                  <a:pt x="1882" y="3679"/>
                </a:cubicBezTo>
                <a:cubicBezTo>
                  <a:pt x="1918" y="3608"/>
                  <a:pt x="1965" y="3549"/>
                  <a:pt x="2001" y="3489"/>
                </a:cubicBezTo>
                <a:cubicBezTo>
                  <a:pt x="2037" y="3429"/>
                  <a:pt x="2084" y="3358"/>
                  <a:pt x="2120" y="3298"/>
                </a:cubicBezTo>
                <a:cubicBezTo>
                  <a:pt x="2168" y="3239"/>
                  <a:pt x="2203" y="3191"/>
                  <a:pt x="2251" y="3132"/>
                </a:cubicBezTo>
                <a:cubicBezTo>
                  <a:pt x="2251" y="3120"/>
                  <a:pt x="2263" y="3120"/>
                  <a:pt x="2263" y="3108"/>
                </a:cubicBezTo>
                <a:cubicBezTo>
                  <a:pt x="2311" y="3048"/>
                  <a:pt x="2346" y="3001"/>
                  <a:pt x="2394" y="2941"/>
                </a:cubicBezTo>
                <a:cubicBezTo>
                  <a:pt x="2406" y="2941"/>
                  <a:pt x="2406" y="2929"/>
                  <a:pt x="2406" y="2929"/>
                </a:cubicBezTo>
                <a:close/>
                <a:moveTo>
                  <a:pt x="9585" y="2929"/>
                </a:moveTo>
                <a:cubicBezTo>
                  <a:pt x="9597" y="2929"/>
                  <a:pt x="9597" y="2941"/>
                  <a:pt x="9609" y="2941"/>
                </a:cubicBezTo>
                <a:cubicBezTo>
                  <a:pt x="9657" y="3001"/>
                  <a:pt x="9692" y="3048"/>
                  <a:pt x="9740" y="3108"/>
                </a:cubicBezTo>
                <a:cubicBezTo>
                  <a:pt x="9740" y="3120"/>
                  <a:pt x="9752" y="3120"/>
                  <a:pt x="9752" y="3132"/>
                </a:cubicBezTo>
                <a:cubicBezTo>
                  <a:pt x="9800" y="3191"/>
                  <a:pt x="9835" y="3239"/>
                  <a:pt x="9883" y="3298"/>
                </a:cubicBezTo>
                <a:cubicBezTo>
                  <a:pt x="9919" y="3358"/>
                  <a:pt x="9966" y="3429"/>
                  <a:pt x="10002" y="3489"/>
                </a:cubicBezTo>
                <a:cubicBezTo>
                  <a:pt x="10038" y="3549"/>
                  <a:pt x="10073" y="3608"/>
                  <a:pt x="10109" y="3679"/>
                </a:cubicBezTo>
                <a:lnTo>
                  <a:pt x="10121" y="3679"/>
                </a:lnTo>
                <a:cubicBezTo>
                  <a:pt x="10145" y="3727"/>
                  <a:pt x="10169" y="3787"/>
                  <a:pt x="10204" y="3834"/>
                </a:cubicBezTo>
                <a:lnTo>
                  <a:pt x="10240" y="3918"/>
                </a:lnTo>
                <a:cubicBezTo>
                  <a:pt x="10240" y="3918"/>
                  <a:pt x="10240" y="3930"/>
                  <a:pt x="10240" y="3930"/>
                </a:cubicBezTo>
                <a:cubicBezTo>
                  <a:pt x="10264" y="3965"/>
                  <a:pt x="10288" y="4013"/>
                  <a:pt x="10312" y="4060"/>
                </a:cubicBezTo>
                <a:cubicBezTo>
                  <a:pt x="10335" y="4108"/>
                  <a:pt x="10347" y="4156"/>
                  <a:pt x="10371" y="4191"/>
                </a:cubicBezTo>
                <a:cubicBezTo>
                  <a:pt x="10383" y="4239"/>
                  <a:pt x="10395" y="4275"/>
                  <a:pt x="10407" y="4311"/>
                </a:cubicBezTo>
                <a:cubicBezTo>
                  <a:pt x="10419" y="4322"/>
                  <a:pt x="10419" y="4334"/>
                  <a:pt x="10431" y="4346"/>
                </a:cubicBezTo>
                <a:cubicBezTo>
                  <a:pt x="10443" y="4394"/>
                  <a:pt x="10454" y="4430"/>
                  <a:pt x="10466" y="4477"/>
                </a:cubicBezTo>
                <a:cubicBezTo>
                  <a:pt x="10478" y="4501"/>
                  <a:pt x="10490" y="4525"/>
                  <a:pt x="10490" y="4537"/>
                </a:cubicBezTo>
                <a:cubicBezTo>
                  <a:pt x="10514" y="4596"/>
                  <a:pt x="10526" y="4668"/>
                  <a:pt x="10550" y="4727"/>
                </a:cubicBezTo>
                <a:cubicBezTo>
                  <a:pt x="10574" y="4799"/>
                  <a:pt x="10585" y="4870"/>
                  <a:pt x="10609" y="4953"/>
                </a:cubicBezTo>
                <a:cubicBezTo>
                  <a:pt x="10621" y="5013"/>
                  <a:pt x="10633" y="5073"/>
                  <a:pt x="10645" y="5132"/>
                </a:cubicBezTo>
                <a:lnTo>
                  <a:pt x="10645" y="5156"/>
                </a:lnTo>
                <a:cubicBezTo>
                  <a:pt x="10657" y="5180"/>
                  <a:pt x="10657" y="5215"/>
                  <a:pt x="10657" y="5239"/>
                </a:cubicBezTo>
                <a:cubicBezTo>
                  <a:pt x="10669" y="5299"/>
                  <a:pt x="10681" y="5358"/>
                  <a:pt x="10681" y="5406"/>
                </a:cubicBezTo>
                <a:cubicBezTo>
                  <a:pt x="10693" y="5489"/>
                  <a:pt x="10705" y="5561"/>
                  <a:pt x="10705" y="5632"/>
                </a:cubicBezTo>
                <a:lnTo>
                  <a:pt x="10705" y="5644"/>
                </a:lnTo>
                <a:cubicBezTo>
                  <a:pt x="10716" y="5715"/>
                  <a:pt x="10716" y="5799"/>
                  <a:pt x="10716" y="5870"/>
                </a:cubicBezTo>
                <a:lnTo>
                  <a:pt x="10716" y="5882"/>
                </a:lnTo>
                <a:cubicBezTo>
                  <a:pt x="10716" y="5918"/>
                  <a:pt x="10716" y="5954"/>
                  <a:pt x="10716" y="5989"/>
                </a:cubicBezTo>
                <a:cubicBezTo>
                  <a:pt x="10716" y="6025"/>
                  <a:pt x="10716" y="6049"/>
                  <a:pt x="10716" y="6085"/>
                </a:cubicBezTo>
                <a:lnTo>
                  <a:pt x="10716" y="6120"/>
                </a:lnTo>
                <a:cubicBezTo>
                  <a:pt x="10716" y="6180"/>
                  <a:pt x="10716" y="6251"/>
                  <a:pt x="10705" y="6323"/>
                </a:cubicBezTo>
                <a:cubicBezTo>
                  <a:pt x="10705" y="6358"/>
                  <a:pt x="10705" y="6406"/>
                  <a:pt x="10705" y="6442"/>
                </a:cubicBezTo>
                <a:cubicBezTo>
                  <a:pt x="10693" y="6513"/>
                  <a:pt x="10681" y="6585"/>
                  <a:pt x="10669" y="6656"/>
                </a:cubicBezTo>
                <a:lnTo>
                  <a:pt x="10657" y="6751"/>
                </a:lnTo>
                <a:cubicBezTo>
                  <a:pt x="10657" y="6775"/>
                  <a:pt x="10657" y="6799"/>
                  <a:pt x="10645" y="6823"/>
                </a:cubicBezTo>
                <a:lnTo>
                  <a:pt x="10645" y="6835"/>
                </a:lnTo>
                <a:cubicBezTo>
                  <a:pt x="10633" y="6882"/>
                  <a:pt x="10633" y="6930"/>
                  <a:pt x="10621" y="6978"/>
                </a:cubicBezTo>
                <a:cubicBezTo>
                  <a:pt x="10621" y="6989"/>
                  <a:pt x="10621" y="6989"/>
                  <a:pt x="10609" y="6989"/>
                </a:cubicBezTo>
                <a:cubicBezTo>
                  <a:pt x="10609" y="7037"/>
                  <a:pt x="10597" y="7073"/>
                  <a:pt x="10585" y="7108"/>
                </a:cubicBezTo>
                <a:cubicBezTo>
                  <a:pt x="10574" y="7180"/>
                  <a:pt x="10550" y="7251"/>
                  <a:pt x="10526" y="7335"/>
                </a:cubicBezTo>
                <a:cubicBezTo>
                  <a:pt x="10514" y="7382"/>
                  <a:pt x="10490" y="7442"/>
                  <a:pt x="10478" y="7501"/>
                </a:cubicBezTo>
                <a:cubicBezTo>
                  <a:pt x="10454" y="7573"/>
                  <a:pt x="10419" y="7644"/>
                  <a:pt x="10395" y="7728"/>
                </a:cubicBezTo>
                <a:cubicBezTo>
                  <a:pt x="10359" y="7811"/>
                  <a:pt x="10324" y="7906"/>
                  <a:pt x="10276" y="7990"/>
                </a:cubicBezTo>
                <a:cubicBezTo>
                  <a:pt x="10252" y="8049"/>
                  <a:pt x="10228" y="8109"/>
                  <a:pt x="10193" y="8156"/>
                </a:cubicBezTo>
                <a:cubicBezTo>
                  <a:pt x="10097" y="8335"/>
                  <a:pt x="10002" y="8513"/>
                  <a:pt x="9883" y="8680"/>
                </a:cubicBezTo>
                <a:cubicBezTo>
                  <a:pt x="9823" y="8763"/>
                  <a:pt x="9752" y="8859"/>
                  <a:pt x="9681" y="8942"/>
                </a:cubicBezTo>
                <a:cubicBezTo>
                  <a:pt x="9657" y="8978"/>
                  <a:pt x="9621" y="9025"/>
                  <a:pt x="9585" y="9061"/>
                </a:cubicBezTo>
                <a:lnTo>
                  <a:pt x="7359" y="6823"/>
                </a:lnTo>
                <a:cubicBezTo>
                  <a:pt x="7502" y="6585"/>
                  <a:pt x="7597" y="6299"/>
                  <a:pt x="7597" y="5989"/>
                </a:cubicBezTo>
                <a:cubicBezTo>
                  <a:pt x="7597" y="5692"/>
                  <a:pt x="7502" y="5406"/>
                  <a:pt x="7359" y="5168"/>
                </a:cubicBezTo>
                <a:lnTo>
                  <a:pt x="9585" y="2929"/>
                </a:lnTo>
                <a:close/>
                <a:moveTo>
                  <a:pt x="5168" y="7347"/>
                </a:moveTo>
                <a:cubicBezTo>
                  <a:pt x="5311" y="7430"/>
                  <a:pt x="5466" y="7501"/>
                  <a:pt x="5632" y="7537"/>
                </a:cubicBezTo>
                <a:lnTo>
                  <a:pt x="5632" y="10704"/>
                </a:lnTo>
                <a:cubicBezTo>
                  <a:pt x="5597" y="10692"/>
                  <a:pt x="5561" y="10692"/>
                  <a:pt x="5525" y="10692"/>
                </a:cubicBezTo>
                <a:cubicBezTo>
                  <a:pt x="5442" y="10680"/>
                  <a:pt x="5371" y="10668"/>
                  <a:pt x="5287" y="10657"/>
                </a:cubicBezTo>
                <a:cubicBezTo>
                  <a:pt x="5240" y="10657"/>
                  <a:pt x="5180" y="10645"/>
                  <a:pt x="5132" y="10633"/>
                </a:cubicBezTo>
                <a:cubicBezTo>
                  <a:pt x="4990" y="10609"/>
                  <a:pt x="4859" y="10573"/>
                  <a:pt x="4728" y="10537"/>
                </a:cubicBezTo>
                <a:cubicBezTo>
                  <a:pt x="4680" y="10526"/>
                  <a:pt x="4632" y="10514"/>
                  <a:pt x="4585" y="10502"/>
                </a:cubicBezTo>
                <a:cubicBezTo>
                  <a:pt x="4525" y="10478"/>
                  <a:pt x="4454" y="10454"/>
                  <a:pt x="4394" y="10430"/>
                </a:cubicBezTo>
                <a:cubicBezTo>
                  <a:pt x="4382" y="10430"/>
                  <a:pt x="4358" y="10418"/>
                  <a:pt x="4347" y="10418"/>
                </a:cubicBezTo>
                <a:cubicBezTo>
                  <a:pt x="4323" y="10407"/>
                  <a:pt x="4311" y="10407"/>
                  <a:pt x="4287" y="10395"/>
                </a:cubicBezTo>
                <a:cubicBezTo>
                  <a:pt x="4228" y="10371"/>
                  <a:pt x="4168" y="10347"/>
                  <a:pt x="4120" y="10323"/>
                </a:cubicBezTo>
                <a:cubicBezTo>
                  <a:pt x="4073" y="10299"/>
                  <a:pt x="4025" y="10276"/>
                  <a:pt x="3977" y="10264"/>
                </a:cubicBezTo>
                <a:cubicBezTo>
                  <a:pt x="3954" y="10252"/>
                  <a:pt x="3942" y="10240"/>
                  <a:pt x="3918" y="10228"/>
                </a:cubicBezTo>
                <a:cubicBezTo>
                  <a:pt x="3882" y="10216"/>
                  <a:pt x="3858" y="10204"/>
                  <a:pt x="3823" y="10180"/>
                </a:cubicBezTo>
                <a:cubicBezTo>
                  <a:pt x="3787" y="10168"/>
                  <a:pt x="3751" y="10145"/>
                  <a:pt x="3727" y="10133"/>
                </a:cubicBezTo>
                <a:lnTo>
                  <a:pt x="3680" y="10097"/>
                </a:lnTo>
                <a:cubicBezTo>
                  <a:pt x="3632" y="10073"/>
                  <a:pt x="3596" y="10049"/>
                  <a:pt x="3549" y="10026"/>
                </a:cubicBezTo>
                <a:cubicBezTo>
                  <a:pt x="3501" y="10002"/>
                  <a:pt x="3454" y="9966"/>
                  <a:pt x="3406" y="9930"/>
                </a:cubicBezTo>
                <a:cubicBezTo>
                  <a:pt x="3346" y="9906"/>
                  <a:pt x="3299" y="9871"/>
                  <a:pt x="3251" y="9835"/>
                </a:cubicBezTo>
                <a:cubicBezTo>
                  <a:pt x="3204" y="9799"/>
                  <a:pt x="3156" y="9764"/>
                  <a:pt x="3120" y="9728"/>
                </a:cubicBezTo>
                <a:cubicBezTo>
                  <a:pt x="3061" y="9680"/>
                  <a:pt x="3001" y="9633"/>
                  <a:pt x="2942" y="9585"/>
                </a:cubicBezTo>
                <a:lnTo>
                  <a:pt x="2930" y="9585"/>
                </a:lnTo>
                <a:lnTo>
                  <a:pt x="5168" y="7347"/>
                </a:lnTo>
                <a:close/>
                <a:moveTo>
                  <a:pt x="6835" y="7347"/>
                </a:moveTo>
                <a:lnTo>
                  <a:pt x="7109" y="7632"/>
                </a:lnTo>
                <a:lnTo>
                  <a:pt x="9061" y="9585"/>
                </a:lnTo>
                <a:cubicBezTo>
                  <a:pt x="9002" y="9633"/>
                  <a:pt x="8942" y="9680"/>
                  <a:pt x="8883" y="9728"/>
                </a:cubicBezTo>
                <a:cubicBezTo>
                  <a:pt x="8835" y="9764"/>
                  <a:pt x="8800" y="9799"/>
                  <a:pt x="8752" y="9835"/>
                </a:cubicBezTo>
                <a:cubicBezTo>
                  <a:pt x="8704" y="9871"/>
                  <a:pt x="8645" y="9906"/>
                  <a:pt x="8597" y="9930"/>
                </a:cubicBezTo>
                <a:cubicBezTo>
                  <a:pt x="8549" y="9966"/>
                  <a:pt x="8502" y="10002"/>
                  <a:pt x="8454" y="10026"/>
                </a:cubicBezTo>
                <a:cubicBezTo>
                  <a:pt x="8407" y="10049"/>
                  <a:pt x="8371" y="10073"/>
                  <a:pt x="8323" y="10097"/>
                </a:cubicBezTo>
                <a:lnTo>
                  <a:pt x="8276" y="10133"/>
                </a:lnTo>
                <a:cubicBezTo>
                  <a:pt x="8240" y="10145"/>
                  <a:pt x="8216" y="10168"/>
                  <a:pt x="8180" y="10180"/>
                </a:cubicBezTo>
                <a:cubicBezTo>
                  <a:pt x="8145" y="10204"/>
                  <a:pt x="8109" y="10216"/>
                  <a:pt x="8085" y="10228"/>
                </a:cubicBezTo>
                <a:cubicBezTo>
                  <a:pt x="7930" y="10299"/>
                  <a:pt x="7776" y="10371"/>
                  <a:pt x="7621" y="10430"/>
                </a:cubicBezTo>
                <a:cubicBezTo>
                  <a:pt x="7549" y="10454"/>
                  <a:pt x="7490" y="10478"/>
                  <a:pt x="7418" y="10502"/>
                </a:cubicBezTo>
                <a:cubicBezTo>
                  <a:pt x="7371" y="10514"/>
                  <a:pt x="7323" y="10526"/>
                  <a:pt x="7276" y="10537"/>
                </a:cubicBezTo>
                <a:cubicBezTo>
                  <a:pt x="7145" y="10573"/>
                  <a:pt x="7014" y="10609"/>
                  <a:pt x="6871" y="10633"/>
                </a:cubicBezTo>
                <a:cubicBezTo>
                  <a:pt x="6823" y="10645"/>
                  <a:pt x="6764" y="10657"/>
                  <a:pt x="6716" y="10657"/>
                </a:cubicBezTo>
                <a:cubicBezTo>
                  <a:pt x="6633" y="10668"/>
                  <a:pt x="6561" y="10680"/>
                  <a:pt x="6478" y="10692"/>
                </a:cubicBezTo>
                <a:lnTo>
                  <a:pt x="6406" y="10692"/>
                </a:lnTo>
                <a:cubicBezTo>
                  <a:pt x="6394" y="10692"/>
                  <a:pt x="6383" y="10704"/>
                  <a:pt x="6371" y="10704"/>
                </a:cubicBezTo>
                <a:lnTo>
                  <a:pt x="6371" y="7537"/>
                </a:lnTo>
                <a:cubicBezTo>
                  <a:pt x="6537" y="7501"/>
                  <a:pt x="6692" y="7430"/>
                  <a:pt x="6835" y="7347"/>
                </a:cubicBezTo>
                <a:close/>
                <a:moveTo>
                  <a:pt x="5823" y="0"/>
                </a:moveTo>
                <a:cubicBezTo>
                  <a:pt x="5775" y="0"/>
                  <a:pt x="5728" y="0"/>
                  <a:pt x="5680" y="12"/>
                </a:cubicBezTo>
                <a:cubicBezTo>
                  <a:pt x="5549" y="12"/>
                  <a:pt x="5418" y="24"/>
                  <a:pt x="5287" y="36"/>
                </a:cubicBezTo>
                <a:cubicBezTo>
                  <a:pt x="5228" y="48"/>
                  <a:pt x="5168" y="60"/>
                  <a:pt x="5109" y="60"/>
                </a:cubicBezTo>
                <a:cubicBezTo>
                  <a:pt x="5049" y="72"/>
                  <a:pt x="4990" y="84"/>
                  <a:pt x="4942" y="96"/>
                </a:cubicBezTo>
                <a:cubicBezTo>
                  <a:pt x="4870" y="108"/>
                  <a:pt x="4799" y="120"/>
                  <a:pt x="4728" y="131"/>
                </a:cubicBezTo>
                <a:cubicBezTo>
                  <a:pt x="4680" y="143"/>
                  <a:pt x="4644" y="155"/>
                  <a:pt x="4597" y="167"/>
                </a:cubicBezTo>
                <a:lnTo>
                  <a:pt x="4585" y="167"/>
                </a:lnTo>
                <a:cubicBezTo>
                  <a:pt x="4561" y="167"/>
                  <a:pt x="4525" y="179"/>
                  <a:pt x="4501" y="191"/>
                </a:cubicBezTo>
                <a:cubicBezTo>
                  <a:pt x="4466" y="191"/>
                  <a:pt x="4430" y="203"/>
                  <a:pt x="4406" y="215"/>
                </a:cubicBezTo>
                <a:cubicBezTo>
                  <a:pt x="4382" y="215"/>
                  <a:pt x="4370" y="227"/>
                  <a:pt x="4347" y="227"/>
                </a:cubicBezTo>
                <a:cubicBezTo>
                  <a:pt x="4287" y="250"/>
                  <a:pt x="4228" y="262"/>
                  <a:pt x="4168" y="286"/>
                </a:cubicBezTo>
                <a:cubicBezTo>
                  <a:pt x="4097" y="310"/>
                  <a:pt x="4025" y="334"/>
                  <a:pt x="3954" y="358"/>
                </a:cubicBezTo>
                <a:cubicBezTo>
                  <a:pt x="3894" y="381"/>
                  <a:pt x="3823" y="405"/>
                  <a:pt x="3763" y="429"/>
                </a:cubicBezTo>
                <a:cubicBezTo>
                  <a:pt x="3704" y="453"/>
                  <a:pt x="3632" y="477"/>
                  <a:pt x="3573" y="512"/>
                </a:cubicBezTo>
                <a:cubicBezTo>
                  <a:pt x="3513" y="536"/>
                  <a:pt x="3454" y="560"/>
                  <a:pt x="3394" y="596"/>
                </a:cubicBezTo>
                <a:cubicBezTo>
                  <a:pt x="3335" y="620"/>
                  <a:pt x="3275" y="655"/>
                  <a:pt x="3215" y="691"/>
                </a:cubicBezTo>
                <a:cubicBezTo>
                  <a:pt x="3156" y="715"/>
                  <a:pt x="3096" y="751"/>
                  <a:pt x="3037" y="786"/>
                </a:cubicBezTo>
                <a:cubicBezTo>
                  <a:pt x="2942" y="834"/>
                  <a:pt x="2846" y="893"/>
                  <a:pt x="2751" y="953"/>
                </a:cubicBezTo>
                <a:cubicBezTo>
                  <a:pt x="2715" y="977"/>
                  <a:pt x="2668" y="1012"/>
                  <a:pt x="2620" y="1036"/>
                </a:cubicBezTo>
                <a:cubicBezTo>
                  <a:pt x="2573" y="1072"/>
                  <a:pt x="2525" y="1108"/>
                  <a:pt x="2477" y="1143"/>
                </a:cubicBezTo>
                <a:cubicBezTo>
                  <a:pt x="2442" y="1167"/>
                  <a:pt x="2394" y="1203"/>
                  <a:pt x="2358" y="1227"/>
                </a:cubicBezTo>
                <a:cubicBezTo>
                  <a:pt x="2251" y="1310"/>
                  <a:pt x="2156" y="1393"/>
                  <a:pt x="2049" y="1489"/>
                </a:cubicBezTo>
                <a:cubicBezTo>
                  <a:pt x="2001" y="1524"/>
                  <a:pt x="1953" y="1572"/>
                  <a:pt x="1906" y="1620"/>
                </a:cubicBezTo>
                <a:cubicBezTo>
                  <a:pt x="1858" y="1667"/>
                  <a:pt x="1799" y="1715"/>
                  <a:pt x="1763" y="1763"/>
                </a:cubicBezTo>
                <a:cubicBezTo>
                  <a:pt x="1715" y="1810"/>
                  <a:pt x="1668" y="1858"/>
                  <a:pt x="1620" y="1905"/>
                </a:cubicBezTo>
                <a:lnTo>
                  <a:pt x="1561" y="1965"/>
                </a:lnTo>
                <a:cubicBezTo>
                  <a:pt x="1489" y="2048"/>
                  <a:pt x="1418" y="2120"/>
                  <a:pt x="1358" y="2203"/>
                </a:cubicBezTo>
                <a:cubicBezTo>
                  <a:pt x="1310" y="2263"/>
                  <a:pt x="1275" y="2310"/>
                  <a:pt x="1227" y="2370"/>
                </a:cubicBezTo>
                <a:cubicBezTo>
                  <a:pt x="1191" y="2417"/>
                  <a:pt x="1156" y="2465"/>
                  <a:pt x="1108" y="2525"/>
                </a:cubicBezTo>
                <a:cubicBezTo>
                  <a:pt x="989" y="2691"/>
                  <a:pt x="882" y="2858"/>
                  <a:pt x="787" y="3037"/>
                </a:cubicBezTo>
                <a:cubicBezTo>
                  <a:pt x="763" y="3084"/>
                  <a:pt x="739" y="3120"/>
                  <a:pt x="715" y="3168"/>
                </a:cubicBezTo>
                <a:cubicBezTo>
                  <a:pt x="679" y="3227"/>
                  <a:pt x="644" y="3287"/>
                  <a:pt x="620" y="3358"/>
                </a:cubicBezTo>
                <a:cubicBezTo>
                  <a:pt x="584" y="3406"/>
                  <a:pt x="560" y="3465"/>
                  <a:pt x="537" y="3525"/>
                </a:cubicBezTo>
                <a:cubicBezTo>
                  <a:pt x="525" y="3560"/>
                  <a:pt x="501" y="3596"/>
                  <a:pt x="489" y="3644"/>
                </a:cubicBezTo>
                <a:cubicBezTo>
                  <a:pt x="465" y="3679"/>
                  <a:pt x="453" y="3727"/>
                  <a:pt x="429" y="3775"/>
                </a:cubicBezTo>
                <a:lnTo>
                  <a:pt x="370" y="3930"/>
                </a:lnTo>
                <a:cubicBezTo>
                  <a:pt x="346" y="4001"/>
                  <a:pt x="322" y="4060"/>
                  <a:pt x="298" y="4132"/>
                </a:cubicBezTo>
                <a:cubicBezTo>
                  <a:pt x="287" y="4168"/>
                  <a:pt x="275" y="4215"/>
                  <a:pt x="263" y="4251"/>
                </a:cubicBezTo>
                <a:cubicBezTo>
                  <a:pt x="215" y="4418"/>
                  <a:pt x="167" y="4584"/>
                  <a:pt x="132" y="4751"/>
                </a:cubicBezTo>
                <a:cubicBezTo>
                  <a:pt x="120" y="4811"/>
                  <a:pt x="108" y="4858"/>
                  <a:pt x="108" y="4918"/>
                </a:cubicBezTo>
                <a:cubicBezTo>
                  <a:pt x="84" y="5001"/>
                  <a:pt x="72" y="5084"/>
                  <a:pt x="60" y="5180"/>
                </a:cubicBezTo>
                <a:cubicBezTo>
                  <a:pt x="60" y="5227"/>
                  <a:pt x="48" y="5275"/>
                  <a:pt x="48" y="5323"/>
                </a:cubicBezTo>
                <a:cubicBezTo>
                  <a:pt x="37" y="5430"/>
                  <a:pt x="25" y="5537"/>
                  <a:pt x="13" y="5644"/>
                </a:cubicBezTo>
                <a:cubicBezTo>
                  <a:pt x="13" y="5727"/>
                  <a:pt x="13" y="5799"/>
                  <a:pt x="13" y="5882"/>
                </a:cubicBezTo>
                <a:cubicBezTo>
                  <a:pt x="13" y="5918"/>
                  <a:pt x="1" y="5954"/>
                  <a:pt x="1" y="5989"/>
                </a:cubicBezTo>
                <a:cubicBezTo>
                  <a:pt x="1" y="6025"/>
                  <a:pt x="1" y="6049"/>
                  <a:pt x="13" y="6085"/>
                </a:cubicBezTo>
                <a:cubicBezTo>
                  <a:pt x="13" y="6156"/>
                  <a:pt x="13" y="6227"/>
                  <a:pt x="13" y="6299"/>
                </a:cubicBezTo>
                <a:cubicBezTo>
                  <a:pt x="13" y="6382"/>
                  <a:pt x="25" y="6466"/>
                  <a:pt x="37" y="6549"/>
                </a:cubicBezTo>
                <a:cubicBezTo>
                  <a:pt x="37" y="6608"/>
                  <a:pt x="48" y="6668"/>
                  <a:pt x="48" y="6727"/>
                </a:cubicBezTo>
                <a:cubicBezTo>
                  <a:pt x="48" y="6739"/>
                  <a:pt x="60" y="6763"/>
                  <a:pt x="60" y="6775"/>
                </a:cubicBezTo>
                <a:cubicBezTo>
                  <a:pt x="60" y="6787"/>
                  <a:pt x="60" y="6811"/>
                  <a:pt x="60" y="6823"/>
                </a:cubicBezTo>
                <a:cubicBezTo>
                  <a:pt x="72" y="6858"/>
                  <a:pt x="72" y="6894"/>
                  <a:pt x="84" y="6930"/>
                </a:cubicBezTo>
                <a:cubicBezTo>
                  <a:pt x="84" y="6930"/>
                  <a:pt x="84" y="6942"/>
                  <a:pt x="84" y="6942"/>
                </a:cubicBezTo>
                <a:cubicBezTo>
                  <a:pt x="96" y="7001"/>
                  <a:pt x="108" y="7073"/>
                  <a:pt x="120" y="7132"/>
                </a:cubicBezTo>
                <a:cubicBezTo>
                  <a:pt x="132" y="7192"/>
                  <a:pt x="144" y="7251"/>
                  <a:pt x="156" y="7311"/>
                </a:cubicBezTo>
                <a:cubicBezTo>
                  <a:pt x="156" y="7335"/>
                  <a:pt x="167" y="7359"/>
                  <a:pt x="167" y="7382"/>
                </a:cubicBezTo>
                <a:cubicBezTo>
                  <a:pt x="191" y="7501"/>
                  <a:pt x="227" y="7620"/>
                  <a:pt x="263" y="7740"/>
                </a:cubicBezTo>
                <a:cubicBezTo>
                  <a:pt x="275" y="7763"/>
                  <a:pt x="275" y="7775"/>
                  <a:pt x="287" y="7799"/>
                </a:cubicBezTo>
                <a:cubicBezTo>
                  <a:pt x="298" y="7835"/>
                  <a:pt x="310" y="7870"/>
                  <a:pt x="322" y="7918"/>
                </a:cubicBezTo>
                <a:cubicBezTo>
                  <a:pt x="334" y="7954"/>
                  <a:pt x="346" y="7990"/>
                  <a:pt x="358" y="8037"/>
                </a:cubicBezTo>
                <a:cubicBezTo>
                  <a:pt x="406" y="8144"/>
                  <a:pt x="453" y="8263"/>
                  <a:pt x="501" y="8371"/>
                </a:cubicBezTo>
                <a:cubicBezTo>
                  <a:pt x="525" y="8430"/>
                  <a:pt x="548" y="8490"/>
                  <a:pt x="572" y="8549"/>
                </a:cubicBezTo>
                <a:cubicBezTo>
                  <a:pt x="608" y="8609"/>
                  <a:pt x="632" y="8668"/>
                  <a:pt x="668" y="8716"/>
                </a:cubicBezTo>
                <a:cubicBezTo>
                  <a:pt x="703" y="8811"/>
                  <a:pt x="751" y="8894"/>
                  <a:pt x="799" y="8978"/>
                </a:cubicBezTo>
                <a:cubicBezTo>
                  <a:pt x="858" y="9085"/>
                  <a:pt x="929" y="9192"/>
                  <a:pt x="1001" y="9299"/>
                </a:cubicBezTo>
                <a:cubicBezTo>
                  <a:pt x="1037" y="9347"/>
                  <a:pt x="1060" y="9394"/>
                  <a:pt x="1096" y="9442"/>
                </a:cubicBezTo>
                <a:cubicBezTo>
                  <a:pt x="1108" y="9454"/>
                  <a:pt x="1108" y="9454"/>
                  <a:pt x="1108" y="9466"/>
                </a:cubicBezTo>
                <a:cubicBezTo>
                  <a:pt x="1156" y="9525"/>
                  <a:pt x="1203" y="9597"/>
                  <a:pt x="1251" y="9656"/>
                </a:cubicBezTo>
                <a:cubicBezTo>
                  <a:pt x="1310" y="9728"/>
                  <a:pt x="1370" y="9799"/>
                  <a:pt x="1418" y="9859"/>
                </a:cubicBezTo>
                <a:lnTo>
                  <a:pt x="1477" y="9930"/>
                </a:lnTo>
                <a:cubicBezTo>
                  <a:pt x="1501" y="9954"/>
                  <a:pt x="1537" y="9990"/>
                  <a:pt x="1561" y="10026"/>
                </a:cubicBezTo>
                <a:cubicBezTo>
                  <a:pt x="1632" y="10109"/>
                  <a:pt x="1715" y="10180"/>
                  <a:pt x="1787" y="10264"/>
                </a:cubicBezTo>
                <a:cubicBezTo>
                  <a:pt x="1822" y="10299"/>
                  <a:pt x="1858" y="10323"/>
                  <a:pt x="1894" y="10359"/>
                </a:cubicBezTo>
                <a:cubicBezTo>
                  <a:pt x="1942" y="10407"/>
                  <a:pt x="1989" y="10454"/>
                  <a:pt x="2037" y="10490"/>
                </a:cubicBezTo>
                <a:cubicBezTo>
                  <a:pt x="2084" y="10526"/>
                  <a:pt x="2120" y="10561"/>
                  <a:pt x="2168" y="10597"/>
                </a:cubicBezTo>
                <a:cubicBezTo>
                  <a:pt x="2239" y="10657"/>
                  <a:pt x="2311" y="10716"/>
                  <a:pt x="2382" y="10776"/>
                </a:cubicBezTo>
                <a:cubicBezTo>
                  <a:pt x="2453" y="10823"/>
                  <a:pt x="2525" y="10871"/>
                  <a:pt x="2584" y="10918"/>
                </a:cubicBezTo>
                <a:cubicBezTo>
                  <a:pt x="2632" y="10954"/>
                  <a:pt x="2680" y="10990"/>
                  <a:pt x="2739" y="11014"/>
                </a:cubicBezTo>
                <a:cubicBezTo>
                  <a:pt x="2787" y="11049"/>
                  <a:pt x="2834" y="11085"/>
                  <a:pt x="2882" y="11109"/>
                </a:cubicBezTo>
                <a:cubicBezTo>
                  <a:pt x="2942" y="11145"/>
                  <a:pt x="3001" y="11180"/>
                  <a:pt x="3049" y="11216"/>
                </a:cubicBezTo>
                <a:cubicBezTo>
                  <a:pt x="3096" y="11240"/>
                  <a:pt x="3144" y="11264"/>
                  <a:pt x="3192" y="11288"/>
                </a:cubicBezTo>
                <a:cubicBezTo>
                  <a:pt x="3239" y="11311"/>
                  <a:pt x="3299" y="11347"/>
                  <a:pt x="3346" y="11371"/>
                </a:cubicBezTo>
                <a:cubicBezTo>
                  <a:pt x="3394" y="11395"/>
                  <a:pt x="3442" y="11419"/>
                  <a:pt x="3489" y="11430"/>
                </a:cubicBezTo>
                <a:cubicBezTo>
                  <a:pt x="3525" y="11454"/>
                  <a:pt x="3573" y="11478"/>
                  <a:pt x="3608" y="11490"/>
                </a:cubicBezTo>
                <a:cubicBezTo>
                  <a:pt x="3632" y="11502"/>
                  <a:pt x="3668" y="11514"/>
                  <a:pt x="3692" y="11526"/>
                </a:cubicBezTo>
                <a:cubicBezTo>
                  <a:pt x="3739" y="11550"/>
                  <a:pt x="3787" y="11561"/>
                  <a:pt x="3835" y="11585"/>
                </a:cubicBezTo>
                <a:cubicBezTo>
                  <a:pt x="3942" y="11633"/>
                  <a:pt x="4061" y="11669"/>
                  <a:pt x="4168" y="11704"/>
                </a:cubicBezTo>
                <a:cubicBezTo>
                  <a:pt x="4228" y="11716"/>
                  <a:pt x="4287" y="11740"/>
                  <a:pt x="4347" y="11752"/>
                </a:cubicBezTo>
                <a:cubicBezTo>
                  <a:pt x="4370" y="11764"/>
                  <a:pt x="4382" y="11764"/>
                  <a:pt x="4406" y="11776"/>
                </a:cubicBezTo>
                <a:cubicBezTo>
                  <a:pt x="4430" y="11776"/>
                  <a:pt x="4466" y="11788"/>
                  <a:pt x="4501" y="11800"/>
                </a:cubicBezTo>
                <a:cubicBezTo>
                  <a:pt x="4525" y="11811"/>
                  <a:pt x="4561" y="11811"/>
                  <a:pt x="4585" y="11823"/>
                </a:cubicBezTo>
                <a:lnTo>
                  <a:pt x="4597" y="11823"/>
                </a:lnTo>
                <a:cubicBezTo>
                  <a:pt x="4644" y="11835"/>
                  <a:pt x="4680" y="11847"/>
                  <a:pt x="4728" y="11847"/>
                </a:cubicBezTo>
                <a:cubicBezTo>
                  <a:pt x="4799" y="11871"/>
                  <a:pt x="4870" y="11883"/>
                  <a:pt x="4942" y="11895"/>
                </a:cubicBezTo>
                <a:cubicBezTo>
                  <a:pt x="4990" y="11907"/>
                  <a:pt x="5049" y="11919"/>
                  <a:pt x="5109" y="11919"/>
                </a:cubicBezTo>
                <a:cubicBezTo>
                  <a:pt x="5168" y="11931"/>
                  <a:pt x="5228" y="11942"/>
                  <a:pt x="5287" y="11942"/>
                </a:cubicBezTo>
                <a:cubicBezTo>
                  <a:pt x="5418" y="11966"/>
                  <a:pt x="5549" y="11978"/>
                  <a:pt x="5680" y="11978"/>
                </a:cubicBezTo>
                <a:cubicBezTo>
                  <a:pt x="5728" y="11978"/>
                  <a:pt x="5775" y="11978"/>
                  <a:pt x="5823" y="11990"/>
                </a:cubicBezTo>
                <a:lnTo>
                  <a:pt x="6180" y="11990"/>
                </a:lnTo>
                <a:cubicBezTo>
                  <a:pt x="6228" y="11978"/>
                  <a:pt x="6275" y="11978"/>
                  <a:pt x="6323" y="11978"/>
                </a:cubicBezTo>
                <a:cubicBezTo>
                  <a:pt x="6454" y="11978"/>
                  <a:pt x="6585" y="11966"/>
                  <a:pt x="6716" y="11942"/>
                </a:cubicBezTo>
                <a:cubicBezTo>
                  <a:pt x="6775" y="11942"/>
                  <a:pt x="6835" y="11931"/>
                  <a:pt x="6895" y="11919"/>
                </a:cubicBezTo>
                <a:cubicBezTo>
                  <a:pt x="6954" y="11919"/>
                  <a:pt x="7002" y="11907"/>
                  <a:pt x="7061" y="11895"/>
                </a:cubicBezTo>
                <a:cubicBezTo>
                  <a:pt x="7133" y="11883"/>
                  <a:pt x="7204" y="11871"/>
                  <a:pt x="7276" y="11847"/>
                </a:cubicBezTo>
                <a:cubicBezTo>
                  <a:pt x="7323" y="11847"/>
                  <a:pt x="7359" y="11835"/>
                  <a:pt x="7406" y="11823"/>
                </a:cubicBezTo>
                <a:lnTo>
                  <a:pt x="7418" y="11823"/>
                </a:lnTo>
                <a:cubicBezTo>
                  <a:pt x="7442" y="11811"/>
                  <a:pt x="7466" y="11811"/>
                  <a:pt x="7502" y="11800"/>
                </a:cubicBezTo>
                <a:lnTo>
                  <a:pt x="7585" y="11776"/>
                </a:lnTo>
                <a:cubicBezTo>
                  <a:pt x="7597" y="11776"/>
                  <a:pt x="7609" y="11764"/>
                  <a:pt x="7621" y="11764"/>
                </a:cubicBezTo>
                <a:cubicBezTo>
                  <a:pt x="7704" y="11740"/>
                  <a:pt x="7776" y="11716"/>
                  <a:pt x="7859" y="11692"/>
                </a:cubicBezTo>
                <a:lnTo>
                  <a:pt x="7871" y="11692"/>
                </a:lnTo>
                <a:cubicBezTo>
                  <a:pt x="7883" y="11680"/>
                  <a:pt x="7907" y="11680"/>
                  <a:pt x="7918" y="11669"/>
                </a:cubicBezTo>
                <a:lnTo>
                  <a:pt x="8026" y="11633"/>
                </a:lnTo>
                <a:cubicBezTo>
                  <a:pt x="8049" y="11633"/>
                  <a:pt x="8061" y="11621"/>
                  <a:pt x="8085" y="11621"/>
                </a:cubicBezTo>
                <a:cubicBezTo>
                  <a:pt x="8157" y="11585"/>
                  <a:pt x="8228" y="11561"/>
                  <a:pt x="8299" y="11526"/>
                </a:cubicBezTo>
                <a:cubicBezTo>
                  <a:pt x="8311" y="11526"/>
                  <a:pt x="8323" y="11526"/>
                  <a:pt x="8335" y="11514"/>
                </a:cubicBezTo>
                <a:cubicBezTo>
                  <a:pt x="8395" y="11490"/>
                  <a:pt x="8466" y="11466"/>
                  <a:pt x="8526" y="11430"/>
                </a:cubicBezTo>
                <a:cubicBezTo>
                  <a:pt x="8585" y="11407"/>
                  <a:pt x="8645" y="11371"/>
                  <a:pt x="8692" y="11347"/>
                </a:cubicBezTo>
                <a:cubicBezTo>
                  <a:pt x="8800" y="11299"/>
                  <a:pt x="8895" y="11252"/>
                  <a:pt x="8990" y="11192"/>
                </a:cubicBezTo>
                <a:cubicBezTo>
                  <a:pt x="9038" y="11157"/>
                  <a:pt x="9097" y="11121"/>
                  <a:pt x="9157" y="11097"/>
                </a:cubicBezTo>
                <a:cubicBezTo>
                  <a:pt x="9216" y="11049"/>
                  <a:pt x="9288" y="11002"/>
                  <a:pt x="9347" y="10966"/>
                </a:cubicBezTo>
                <a:cubicBezTo>
                  <a:pt x="9419" y="10918"/>
                  <a:pt x="9478" y="10871"/>
                  <a:pt x="9550" y="10823"/>
                </a:cubicBezTo>
                <a:lnTo>
                  <a:pt x="9669" y="10728"/>
                </a:lnTo>
                <a:cubicBezTo>
                  <a:pt x="9752" y="10668"/>
                  <a:pt x="9835" y="10597"/>
                  <a:pt x="9919" y="10537"/>
                </a:cubicBezTo>
                <a:cubicBezTo>
                  <a:pt x="9954" y="10502"/>
                  <a:pt x="9990" y="10466"/>
                  <a:pt x="10026" y="10430"/>
                </a:cubicBezTo>
                <a:cubicBezTo>
                  <a:pt x="10133" y="10347"/>
                  <a:pt x="10216" y="10252"/>
                  <a:pt x="10312" y="10156"/>
                </a:cubicBezTo>
                <a:lnTo>
                  <a:pt x="10443" y="10026"/>
                </a:lnTo>
                <a:cubicBezTo>
                  <a:pt x="10490" y="9966"/>
                  <a:pt x="10538" y="9918"/>
                  <a:pt x="10585" y="9859"/>
                </a:cubicBezTo>
                <a:cubicBezTo>
                  <a:pt x="10633" y="9799"/>
                  <a:pt x="10681" y="9740"/>
                  <a:pt x="10728" y="9680"/>
                </a:cubicBezTo>
                <a:cubicBezTo>
                  <a:pt x="10776" y="9609"/>
                  <a:pt x="10835" y="9549"/>
                  <a:pt x="10883" y="9478"/>
                </a:cubicBezTo>
                <a:cubicBezTo>
                  <a:pt x="10895" y="9466"/>
                  <a:pt x="10907" y="9442"/>
                  <a:pt x="10919" y="9418"/>
                </a:cubicBezTo>
                <a:cubicBezTo>
                  <a:pt x="10966" y="9359"/>
                  <a:pt x="11002" y="9287"/>
                  <a:pt x="11050" y="9228"/>
                </a:cubicBezTo>
                <a:cubicBezTo>
                  <a:pt x="11121" y="9109"/>
                  <a:pt x="11193" y="9002"/>
                  <a:pt x="11252" y="8883"/>
                </a:cubicBezTo>
                <a:cubicBezTo>
                  <a:pt x="11288" y="8835"/>
                  <a:pt x="11312" y="8775"/>
                  <a:pt x="11336" y="8716"/>
                </a:cubicBezTo>
                <a:cubicBezTo>
                  <a:pt x="11347" y="8704"/>
                  <a:pt x="11359" y="8692"/>
                  <a:pt x="11359" y="8680"/>
                </a:cubicBezTo>
                <a:cubicBezTo>
                  <a:pt x="11395" y="8609"/>
                  <a:pt x="11431" y="8537"/>
                  <a:pt x="11467" y="8466"/>
                </a:cubicBezTo>
                <a:cubicBezTo>
                  <a:pt x="11467" y="8466"/>
                  <a:pt x="11467" y="8466"/>
                  <a:pt x="11467" y="8454"/>
                </a:cubicBezTo>
                <a:cubicBezTo>
                  <a:pt x="11502" y="8382"/>
                  <a:pt x="11526" y="8311"/>
                  <a:pt x="11562" y="8240"/>
                </a:cubicBezTo>
                <a:lnTo>
                  <a:pt x="11621" y="8085"/>
                </a:lnTo>
                <a:cubicBezTo>
                  <a:pt x="11645" y="8025"/>
                  <a:pt x="11657" y="7966"/>
                  <a:pt x="11681" y="7918"/>
                </a:cubicBezTo>
                <a:cubicBezTo>
                  <a:pt x="11681" y="7906"/>
                  <a:pt x="11681" y="7894"/>
                  <a:pt x="11693" y="7894"/>
                </a:cubicBezTo>
                <a:cubicBezTo>
                  <a:pt x="11705" y="7835"/>
                  <a:pt x="11717" y="7787"/>
                  <a:pt x="11740" y="7728"/>
                </a:cubicBezTo>
                <a:cubicBezTo>
                  <a:pt x="11752" y="7704"/>
                  <a:pt x="11752" y="7668"/>
                  <a:pt x="11764" y="7644"/>
                </a:cubicBezTo>
                <a:cubicBezTo>
                  <a:pt x="11776" y="7609"/>
                  <a:pt x="11776" y="7585"/>
                  <a:pt x="11788" y="7549"/>
                </a:cubicBezTo>
                <a:cubicBezTo>
                  <a:pt x="11812" y="7478"/>
                  <a:pt x="11836" y="7394"/>
                  <a:pt x="11848" y="7323"/>
                </a:cubicBezTo>
                <a:cubicBezTo>
                  <a:pt x="11859" y="7275"/>
                  <a:pt x="11871" y="7239"/>
                  <a:pt x="11871" y="7192"/>
                </a:cubicBezTo>
                <a:cubicBezTo>
                  <a:pt x="11883" y="7156"/>
                  <a:pt x="11895" y="7120"/>
                  <a:pt x="11895" y="7073"/>
                </a:cubicBezTo>
                <a:cubicBezTo>
                  <a:pt x="11931" y="6918"/>
                  <a:pt x="11955" y="6751"/>
                  <a:pt x="11967" y="6585"/>
                </a:cubicBezTo>
                <a:cubicBezTo>
                  <a:pt x="11978" y="6501"/>
                  <a:pt x="11978" y="6418"/>
                  <a:pt x="11990" y="6335"/>
                </a:cubicBezTo>
                <a:cubicBezTo>
                  <a:pt x="11990" y="6251"/>
                  <a:pt x="11990" y="6168"/>
                  <a:pt x="11990" y="6085"/>
                </a:cubicBezTo>
                <a:cubicBezTo>
                  <a:pt x="11990" y="6049"/>
                  <a:pt x="11990" y="6025"/>
                  <a:pt x="11990" y="5989"/>
                </a:cubicBezTo>
                <a:cubicBezTo>
                  <a:pt x="11990" y="5954"/>
                  <a:pt x="11990" y="5918"/>
                  <a:pt x="11990" y="5882"/>
                </a:cubicBezTo>
                <a:cubicBezTo>
                  <a:pt x="11990" y="5846"/>
                  <a:pt x="11990" y="5811"/>
                  <a:pt x="11990" y="5775"/>
                </a:cubicBezTo>
                <a:cubicBezTo>
                  <a:pt x="11990" y="5763"/>
                  <a:pt x="11990" y="5751"/>
                  <a:pt x="11990" y="5739"/>
                </a:cubicBezTo>
                <a:cubicBezTo>
                  <a:pt x="11990" y="5704"/>
                  <a:pt x="11990" y="5668"/>
                  <a:pt x="11978" y="5632"/>
                </a:cubicBezTo>
                <a:cubicBezTo>
                  <a:pt x="11978" y="5465"/>
                  <a:pt x="11955" y="5299"/>
                  <a:pt x="11931" y="5132"/>
                </a:cubicBezTo>
                <a:cubicBezTo>
                  <a:pt x="11919" y="5073"/>
                  <a:pt x="11919" y="5001"/>
                  <a:pt x="11907" y="4930"/>
                </a:cubicBezTo>
                <a:cubicBezTo>
                  <a:pt x="11871" y="4787"/>
                  <a:pt x="11848" y="4644"/>
                  <a:pt x="11812" y="4501"/>
                </a:cubicBezTo>
                <a:cubicBezTo>
                  <a:pt x="11800" y="4441"/>
                  <a:pt x="11776" y="4394"/>
                  <a:pt x="11764" y="4346"/>
                </a:cubicBezTo>
                <a:cubicBezTo>
                  <a:pt x="11764" y="4322"/>
                  <a:pt x="11752" y="4299"/>
                  <a:pt x="11740" y="4275"/>
                </a:cubicBezTo>
                <a:cubicBezTo>
                  <a:pt x="11740" y="4251"/>
                  <a:pt x="11728" y="4215"/>
                  <a:pt x="11717" y="4180"/>
                </a:cubicBezTo>
                <a:cubicBezTo>
                  <a:pt x="11693" y="4108"/>
                  <a:pt x="11669" y="4037"/>
                  <a:pt x="11645" y="3965"/>
                </a:cubicBezTo>
                <a:cubicBezTo>
                  <a:pt x="11621" y="3894"/>
                  <a:pt x="11586" y="3822"/>
                  <a:pt x="11562" y="3751"/>
                </a:cubicBezTo>
                <a:cubicBezTo>
                  <a:pt x="11526" y="3668"/>
                  <a:pt x="11490" y="3584"/>
                  <a:pt x="11455" y="3501"/>
                </a:cubicBezTo>
                <a:cubicBezTo>
                  <a:pt x="11431" y="3453"/>
                  <a:pt x="11407" y="3406"/>
                  <a:pt x="11383" y="3358"/>
                </a:cubicBezTo>
                <a:cubicBezTo>
                  <a:pt x="11359" y="3310"/>
                  <a:pt x="11336" y="3263"/>
                  <a:pt x="11312" y="3203"/>
                </a:cubicBezTo>
                <a:cubicBezTo>
                  <a:pt x="11288" y="3168"/>
                  <a:pt x="11264" y="3132"/>
                  <a:pt x="11252" y="3096"/>
                </a:cubicBezTo>
                <a:cubicBezTo>
                  <a:pt x="11133" y="2882"/>
                  <a:pt x="11002" y="2679"/>
                  <a:pt x="10859" y="2489"/>
                </a:cubicBezTo>
                <a:cubicBezTo>
                  <a:pt x="10847" y="2453"/>
                  <a:pt x="10824" y="2429"/>
                  <a:pt x="10800" y="2394"/>
                </a:cubicBezTo>
                <a:lnTo>
                  <a:pt x="10705" y="2275"/>
                </a:lnTo>
                <a:cubicBezTo>
                  <a:pt x="10669" y="2239"/>
                  <a:pt x="10633" y="2191"/>
                  <a:pt x="10609" y="2155"/>
                </a:cubicBezTo>
                <a:cubicBezTo>
                  <a:pt x="10550" y="2084"/>
                  <a:pt x="10490" y="2025"/>
                  <a:pt x="10443" y="1965"/>
                </a:cubicBezTo>
                <a:cubicBezTo>
                  <a:pt x="10371" y="1894"/>
                  <a:pt x="10312" y="1822"/>
                  <a:pt x="10240" y="1751"/>
                </a:cubicBezTo>
                <a:cubicBezTo>
                  <a:pt x="10193" y="1703"/>
                  <a:pt x="10133" y="1655"/>
                  <a:pt x="10085" y="1608"/>
                </a:cubicBezTo>
                <a:cubicBezTo>
                  <a:pt x="10073" y="1584"/>
                  <a:pt x="10050" y="1572"/>
                  <a:pt x="10026" y="1560"/>
                </a:cubicBezTo>
                <a:cubicBezTo>
                  <a:pt x="9990" y="1524"/>
                  <a:pt x="9954" y="1489"/>
                  <a:pt x="9907" y="1453"/>
                </a:cubicBezTo>
                <a:cubicBezTo>
                  <a:pt x="9847" y="1393"/>
                  <a:pt x="9788" y="1346"/>
                  <a:pt x="9728" y="1298"/>
                </a:cubicBezTo>
                <a:cubicBezTo>
                  <a:pt x="9704" y="1274"/>
                  <a:pt x="9669" y="1251"/>
                  <a:pt x="9633" y="1227"/>
                </a:cubicBezTo>
                <a:cubicBezTo>
                  <a:pt x="9609" y="1203"/>
                  <a:pt x="9573" y="1179"/>
                  <a:pt x="9538" y="1155"/>
                </a:cubicBezTo>
                <a:cubicBezTo>
                  <a:pt x="9478" y="1108"/>
                  <a:pt x="9419" y="1060"/>
                  <a:pt x="9347" y="1024"/>
                </a:cubicBezTo>
                <a:cubicBezTo>
                  <a:pt x="9288" y="977"/>
                  <a:pt x="9216" y="929"/>
                  <a:pt x="9145" y="893"/>
                </a:cubicBezTo>
                <a:cubicBezTo>
                  <a:pt x="9085" y="846"/>
                  <a:pt x="9014" y="810"/>
                  <a:pt x="8942" y="774"/>
                </a:cubicBezTo>
                <a:cubicBezTo>
                  <a:pt x="8919" y="751"/>
                  <a:pt x="8883" y="739"/>
                  <a:pt x="8847" y="715"/>
                </a:cubicBezTo>
                <a:cubicBezTo>
                  <a:pt x="8811" y="691"/>
                  <a:pt x="8764" y="679"/>
                  <a:pt x="8728" y="655"/>
                </a:cubicBezTo>
                <a:cubicBezTo>
                  <a:pt x="8669" y="620"/>
                  <a:pt x="8609" y="596"/>
                  <a:pt x="8549" y="560"/>
                </a:cubicBezTo>
                <a:cubicBezTo>
                  <a:pt x="8466" y="524"/>
                  <a:pt x="8383" y="489"/>
                  <a:pt x="8299" y="453"/>
                </a:cubicBezTo>
                <a:cubicBezTo>
                  <a:pt x="8157" y="393"/>
                  <a:pt x="8002" y="346"/>
                  <a:pt x="7859" y="286"/>
                </a:cubicBezTo>
                <a:cubicBezTo>
                  <a:pt x="7776" y="262"/>
                  <a:pt x="7704" y="239"/>
                  <a:pt x="7621" y="227"/>
                </a:cubicBezTo>
                <a:cubicBezTo>
                  <a:pt x="7609" y="215"/>
                  <a:pt x="7597" y="215"/>
                  <a:pt x="7585" y="215"/>
                </a:cubicBezTo>
                <a:lnTo>
                  <a:pt x="7502" y="191"/>
                </a:lnTo>
                <a:cubicBezTo>
                  <a:pt x="7466" y="179"/>
                  <a:pt x="7442" y="167"/>
                  <a:pt x="7418" y="167"/>
                </a:cubicBezTo>
                <a:lnTo>
                  <a:pt x="7406" y="167"/>
                </a:lnTo>
                <a:cubicBezTo>
                  <a:pt x="7359" y="155"/>
                  <a:pt x="7323" y="143"/>
                  <a:pt x="7276" y="131"/>
                </a:cubicBezTo>
                <a:cubicBezTo>
                  <a:pt x="7204" y="120"/>
                  <a:pt x="7133" y="108"/>
                  <a:pt x="7061" y="96"/>
                </a:cubicBezTo>
                <a:cubicBezTo>
                  <a:pt x="7002" y="84"/>
                  <a:pt x="6954" y="72"/>
                  <a:pt x="6895" y="60"/>
                </a:cubicBezTo>
                <a:cubicBezTo>
                  <a:pt x="6835" y="60"/>
                  <a:pt x="6775" y="48"/>
                  <a:pt x="6716" y="36"/>
                </a:cubicBezTo>
                <a:cubicBezTo>
                  <a:pt x="6585" y="24"/>
                  <a:pt x="6454" y="12"/>
                  <a:pt x="6323" y="12"/>
                </a:cubicBezTo>
                <a:cubicBezTo>
                  <a:pt x="6275" y="0"/>
                  <a:pt x="6228" y="0"/>
                  <a:pt x="6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2000" fill="hold"/>
                                        <p:tgtEl>
                                          <p:spTgt spid="1173"/>
                                        </p:tgtEl>
                                        <p:attrNameLst>
                                          <p:attrName>r</p:attrName>
                                        </p:attrNameLst>
                                      </p:cBhvr>
                                    </p:animRot>
                                  </p:childTnLst>
                                </p:cTn>
                              </p:par>
                              <p:par>
                                <p:cTn id="7" presetID="8" presetClass="emph" presetSubtype="0" fill="hold" nodeType="withEffect">
                                  <p:stCondLst>
                                    <p:cond delay="0"/>
                                  </p:stCondLst>
                                  <p:childTnLst>
                                    <p:animRot by="-21600000">
                                      <p:cBhvr>
                                        <p:cTn id="8" dur="2500" fill="hold"/>
                                        <p:tgtEl>
                                          <p:spTgt spid="1196"/>
                                        </p:tgtEl>
                                        <p:attrNameLst>
                                          <p:attrName>r</p:attrName>
                                        </p:attrNameLst>
                                      </p:cBhvr>
                                    </p:animRot>
                                  </p:childTnLst>
                                </p:cTn>
                              </p:par>
                            </p:childTnLst>
                          </p:cTn>
                        </p:par>
                        <p:par>
                          <p:cTn id="9" fill="hold">
                            <p:stCondLst>
                              <p:cond delay="2500"/>
                            </p:stCondLst>
                            <p:childTnLst>
                              <p:par>
                                <p:cTn id="10" presetID="8" presetClass="emph" presetSubtype="0" fill="hold" nodeType="afterEffect">
                                  <p:stCondLst>
                                    <p:cond delay="0"/>
                                  </p:stCondLst>
                                  <p:childTnLst>
                                    <p:animRot by="-21600000">
                                      <p:cBhvr>
                                        <p:cTn id="11" dur="2000" fill="hold"/>
                                        <p:tgtEl>
                                          <p:spTgt spid="1229"/>
                                        </p:tgtEl>
                                        <p:attrNameLst>
                                          <p:attrName>r</p:attrName>
                                        </p:attrNameLst>
                                      </p:cBhvr>
                                    </p:animRot>
                                  </p:childTnLst>
                                </p:cTn>
                              </p:par>
                              <p:par>
                                <p:cTn id="12" presetID="8" presetClass="emph" presetSubtype="0" fill="hold" nodeType="withEffect">
                                  <p:stCondLst>
                                    <p:cond delay="0"/>
                                  </p:stCondLst>
                                  <p:childTnLst>
                                    <p:animRot by="-21600000">
                                      <p:cBhvr>
                                        <p:cTn id="13" dur="2000" fill="hold"/>
                                        <p:tgtEl>
                                          <p:spTgt spid="1174"/>
                                        </p:tgtEl>
                                        <p:attrNameLst>
                                          <p:attrName>r</p:attrName>
                                        </p:attrNameLst>
                                      </p:cBhvr>
                                    </p:animRot>
                                  </p:childTnLst>
                                </p:cTn>
                              </p:par>
                              <p:par>
                                <p:cTn id="14" presetID="8" presetClass="emph" presetSubtype="0" fill="hold" nodeType="withEffect">
                                  <p:stCondLst>
                                    <p:cond delay="0"/>
                                  </p:stCondLst>
                                  <p:childTnLst>
                                    <p:animRot by="-21600000">
                                      <p:cBhvr>
                                        <p:cTn id="15" dur="2000" fill="hold"/>
                                        <p:tgtEl>
                                          <p:spTgt spid="1156"/>
                                        </p:tgtEl>
                                        <p:attrNameLst>
                                          <p:attrName>r</p:attrName>
                                        </p:attrNameLst>
                                      </p:cBhvr>
                                    </p:animRot>
                                  </p:childTnLst>
                                </p:cTn>
                              </p:par>
                            </p:childTnLst>
                          </p:cTn>
                        </p:par>
                        <p:par>
                          <p:cTn id="16" fill="hold">
                            <p:stCondLst>
                              <p:cond delay="4500"/>
                            </p:stCondLst>
                            <p:childTnLst>
                              <p:par>
                                <p:cTn id="17" presetID="8" presetClass="emph" presetSubtype="0" fill="hold" nodeType="afterEffect">
                                  <p:stCondLst>
                                    <p:cond delay="0"/>
                                  </p:stCondLst>
                                  <p:childTnLst>
                                    <p:animRot by="-21600000">
                                      <p:cBhvr>
                                        <p:cTn id="18" dur="2000" fill="hold"/>
                                        <p:tgtEl>
                                          <p:spTgt spid="1157"/>
                                        </p:tgtEl>
                                        <p:attrNameLst>
                                          <p:attrName>r</p:attrName>
                                        </p:attrNameLst>
                                      </p:cBhvr>
                                    </p:animRot>
                                  </p:childTnLst>
                                </p:cTn>
                              </p:par>
                              <p:par>
                                <p:cTn id="19" presetID="8" presetClass="emph" presetSubtype="0" fill="hold" nodeType="withEffect">
                                  <p:stCondLst>
                                    <p:cond delay="0"/>
                                  </p:stCondLst>
                                  <p:childTnLst>
                                    <p:animRot by="-21600000">
                                      <p:cBhvr>
                                        <p:cTn id="20" dur="2000" fill="hold"/>
                                        <p:tgtEl>
                                          <p:spTgt spid="1158"/>
                                        </p:tgtEl>
                                        <p:attrNameLst>
                                          <p:attrName>r</p:attrName>
                                        </p:attrNameLst>
                                      </p:cBhvr>
                                    </p:animRot>
                                  </p:childTnLst>
                                </p:cTn>
                              </p:par>
                              <p:par>
                                <p:cTn id="21" presetID="8" presetClass="emph" presetSubtype="0" fill="hold" nodeType="withEffect">
                                  <p:stCondLst>
                                    <p:cond delay="0"/>
                                  </p:stCondLst>
                                  <p:childTnLst>
                                    <p:animRot by="-21600000">
                                      <p:cBhvr>
                                        <p:cTn id="22" dur="2000" fill="hold"/>
                                        <p:tgtEl>
                                          <p:spTgt spid="1159"/>
                                        </p:tgtEl>
                                        <p:attrNameLst>
                                          <p:attrName>r</p:attrName>
                                        </p:attrNameLst>
                                      </p:cBhvr>
                                    </p:animRot>
                                  </p:childTnLst>
                                </p:cTn>
                              </p:par>
                              <p:par>
                                <p:cTn id="23" presetID="8" presetClass="emph" presetSubtype="0" fill="hold" nodeType="withEffect">
                                  <p:stCondLst>
                                    <p:cond delay="0"/>
                                  </p:stCondLst>
                                  <p:childTnLst>
                                    <p:animRot by="-21600000">
                                      <p:cBhvr>
                                        <p:cTn id="24" dur="2000" fill="hold"/>
                                        <p:tgtEl>
                                          <p:spTgt spid="115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5C061-AD2F-D337-A888-6158CDD3FD74}"/>
              </a:ext>
            </a:extLst>
          </p:cNvPr>
          <p:cNvSpPr>
            <a:spLocks noGrp="1"/>
          </p:cNvSpPr>
          <p:nvPr>
            <p:ph type="title"/>
          </p:nvPr>
        </p:nvSpPr>
        <p:spPr>
          <a:xfrm>
            <a:off x="3453096" y="150532"/>
            <a:ext cx="3456000" cy="448500"/>
          </a:xfrm>
        </p:spPr>
        <p:txBody>
          <a:bodyPr/>
          <a:lstStyle/>
          <a:p>
            <a:r>
              <a:rPr lang="en-MY" sz="4400" dirty="0"/>
              <a:t>KILOBOTS</a:t>
            </a:r>
          </a:p>
        </p:txBody>
      </p:sp>
      <p:sp>
        <p:nvSpPr>
          <p:cNvPr id="3" name="Subtitle 2">
            <a:extLst>
              <a:ext uri="{FF2B5EF4-FFF2-40B4-BE49-F238E27FC236}">
                <a16:creationId xmlns:a16="http://schemas.microsoft.com/office/drawing/2014/main" id="{0EBF027A-9508-F520-FB36-0E4AE0C56C6C}"/>
              </a:ext>
            </a:extLst>
          </p:cNvPr>
          <p:cNvSpPr>
            <a:spLocks noGrp="1"/>
          </p:cNvSpPr>
          <p:nvPr>
            <p:ph type="subTitle" idx="1"/>
          </p:nvPr>
        </p:nvSpPr>
        <p:spPr>
          <a:xfrm>
            <a:off x="145608" y="842725"/>
            <a:ext cx="8557141" cy="1554300"/>
          </a:xfrm>
        </p:spPr>
        <p:txBody>
          <a:bodyPr/>
          <a:lstStyle/>
          <a:p>
            <a:pPr>
              <a:lnSpc>
                <a:spcPct val="150000"/>
              </a:lnSpc>
            </a:pPr>
            <a:r>
              <a:rPr lang="en-US" sz="800" b="0" i="0" dirty="0">
                <a:solidFill>
                  <a:srgbClr val="000000"/>
                </a:solidFill>
                <a:effectLst/>
                <a:latin typeface="Barlow" panose="00000500000000000000" pitchFamily="2" charset="0"/>
              </a:rPr>
              <a:t>	The name "</a:t>
            </a:r>
            <a:r>
              <a:rPr lang="en-US" sz="800" b="0" i="0" dirty="0" err="1">
                <a:solidFill>
                  <a:srgbClr val="000000"/>
                </a:solidFill>
                <a:effectLst/>
                <a:latin typeface="Barlow" panose="00000500000000000000" pitchFamily="2" charset="0"/>
              </a:rPr>
              <a:t>Kilobot</a:t>
            </a:r>
            <a:r>
              <a:rPr lang="en-US" sz="800" b="0" i="0" dirty="0">
                <a:solidFill>
                  <a:srgbClr val="000000"/>
                </a:solidFill>
                <a:effectLst/>
                <a:latin typeface="Barlow" panose="00000500000000000000" pitchFamily="2" charset="0"/>
              </a:rPr>
              <a:t>" derives from their small size and the goal of creating a system with a large number of robots. These tiny robots measure around 3.8 centimeters in diameter and are equipped with vibrating motors for locomotion. They also feature infrared transmitters and receivers, enabling them to communicate with each other and coordinate their actions.</a:t>
            </a:r>
          </a:p>
          <a:p>
            <a:pPr>
              <a:lnSpc>
                <a:spcPct val="150000"/>
              </a:lnSpc>
            </a:pPr>
            <a:endParaRPr lang="en-US" sz="600" b="0" i="0" dirty="0">
              <a:solidFill>
                <a:srgbClr val="000000"/>
              </a:solidFill>
              <a:effectLst/>
              <a:latin typeface="Barlow" panose="00000500000000000000" pitchFamily="2" charset="0"/>
            </a:endParaRPr>
          </a:p>
          <a:p>
            <a:pPr>
              <a:lnSpc>
                <a:spcPct val="150000"/>
              </a:lnSpc>
            </a:pPr>
            <a:r>
              <a:rPr lang="en-US" sz="800" b="0" i="0" dirty="0">
                <a:solidFill>
                  <a:srgbClr val="000000"/>
                </a:solidFill>
                <a:effectLst/>
                <a:latin typeface="Barlow" panose="00000500000000000000" pitchFamily="2" charset="0"/>
              </a:rPr>
              <a:t>	One of the primary objectives of the </a:t>
            </a:r>
            <a:r>
              <a:rPr lang="en-US" sz="800" b="0" i="0" dirty="0" err="1">
                <a:solidFill>
                  <a:srgbClr val="000000"/>
                </a:solidFill>
                <a:effectLst/>
                <a:latin typeface="Barlow" panose="00000500000000000000" pitchFamily="2" charset="0"/>
              </a:rPr>
              <a:t>Kilobot</a:t>
            </a:r>
            <a:r>
              <a:rPr lang="en-US" sz="800" b="0" i="0" dirty="0">
                <a:solidFill>
                  <a:srgbClr val="000000"/>
                </a:solidFill>
                <a:effectLst/>
                <a:latin typeface="Barlow" panose="00000500000000000000" pitchFamily="2" charset="0"/>
              </a:rPr>
              <a:t> project was to create a scalable system that could operate with hundreds or even thousands of robots at once. By keeping the robots simple and inexpensive, researchers aimed to make swarm robotics more accessible and enable large-scale experiments.</a:t>
            </a:r>
          </a:p>
          <a:p>
            <a:pPr>
              <a:lnSpc>
                <a:spcPct val="150000"/>
              </a:lnSpc>
            </a:pPr>
            <a:endParaRPr lang="en-US" sz="600" dirty="0">
              <a:solidFill>
                <a:srgbClr val="000000"/>
              </a:solidFill>
              <a:latin typeface="Barlow" panose="00000500000000000000" pitchFamily="2" charset="0"/>
            </a:endParaRPr>
          </a:p>
          <a:p>
            <a:pPr>
              <a:lnSpc>
                <a:spcPct val="150000"/>
              </a:lnSpc>
            </a:pPr>
            <a:r>
              <a:rPr lang="en-US" sz="800" b="0" i="0" dirty="0">
                <a:solidFill>
                  <a:srgbClr val="D1D5DB"/>
                </a:solidFill>
                <a:effectLst/>
                <a:latin typeface="Barlow" panose="00000500000000000000" pitchFamily="2" charset="0"/>
              </a:rPr>
              <a:t>	</a:t>
            </a:r>
            <a:r>
              <a:rPr lang="en-US" sz="800" b="0" i="0" dirty="0" err="1">
                <a:solidFill>
                  <a:srgbClr val="000000"/>
                </a:solidFill>
                <a:effectLst/>
                <a:latin typeface="Barlow" panose="00000500000000000000" pitchFamily="2" charset="0"/>
              </a:rPr>
              <a:t>Kilobots</a:t>
            </a:r>
            <a:r>
              <a:rPr lang="en-US" sz="800" b="0" i="0" dirty="0">
                <a:solidFill>
                  <a:srgbClr val="000000"/>
                </a:solidFill>
                <a:effectLst/>
                <a:latin typeface="Barlow" panose="00000500000000000000" pitchFamily="2" charset="0"/>
              </a:rPr>
              <a:t> utilize a decentralized approach to coordination, which means that there is no central controller or leader robot. Instead, they rely on local interactions and the exchange of information through infrared communication. Each </a:t>
            </a:r>
            <a:r>
              <a:rPr lang="en-US" sz="800" b="0" i="0" dirty="0" err="1">
                <a:solidFill>
                  <a:srgbClr val="000000"/>
                </a:solidFill>
                <a:effectLst/>
                <a:latin typeface="Barlow" panose="00000500000000000000" pitchFamily="2" charset="0"/>
              </a:rPr>
              <a:t>Kilobot</a:t>
            </a:r>
            <a:r>
              <a:rPr lang="en-US" sz="800" b="0" i="0" dirty="0">
                <a:solidFill>
                  <a:srgbClr val="000000"/>
                </a:solidFill>
                <a:effectLst/>
                <a:latin typeface="Barlow" panose="00000500000000000000" pitchFamily="2" charset="0"/>
              </a:rPr>
              <a:t> is programmed with a set of basic rules, and by following these rules and interacting with neighboring robots, they can collectively perform complex behaviors.</a:t>
            </a:r>
            <a:endParaRPr lang="en-MY" sz="800" dirty="0">
              <a:solidFill>
                <a:srgbClr val="000000"/>
              </a:solidFill>
              <a:latin typeface="Barlow" panose="00000500000000000000" pitchFamily="2" charset="0"/>
            </a:endParaRPr>
          </a:p>
        </p:txBody>
      </p:sp>
      <p:pic>
        <p:nvPicPr>
          <p:cNvPr id="5" name="Picture 4" descr="A picture containing text, car, art&#10;&#10;Description automatically generated">
            <a:extLst>
              <a:ext uri="{FF2B5EF4-FFF2-40B4-BE49-F238E27FC236}">
                <a16:creationId xmlns:a16="http://schemas.microsoft.com/office/drawing/2014/main" id="{DDBB5875-72F6-897D-FA1A-0317A62B7BCE}"/>
              </a:ext>
            </a:extLst>
          </p:cNvPr>
          <p:cNvPicPr>
            <a:picLocks noChangeAspect="1"/>
          </p:cNvPicPr>
          <p:nvPr/>
        </p:nvPicPr>
        <p:blipFill>
          <a:blip r:embed="rId2"/>
          <a:stretch>
            <a:fillRect/>
          </a:stretch>
        </p:blipFill>
        <p:spPr>
          <a:xfrm>
            <a:off x="799876" y="2773903"/>
            <a:ext cx="3251130" cy="1829302"/>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6" name="Subtitle 2">
            <a:extLst>
              <a:ext uri="{FF2B5EF4-FFF2-40B4-BE49-F238E27FC236}">
                <a16:creationId xmlns:a16="http://schemas.microsoft.com/office/drawing/2014/main" id="{7DBEE812-C069-6FD1-D2D4-28BED2A91061}"/>
              </a:ext>
            </a:extLst>
          </p:cNvPr>
          <p:cNvSpPr txBox="1">
            <a:spLocks/>
          </p:cNvSpPr>
          <p:nvPr/>
        </p:nvSpPr>
        <p:spPr>
          <a:xfrm>
            <a:off x="3923415" y="2907089"/>
            <a:ext cx="4779334" cy="14597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1pPr>
            <a:lvl2pPr marL="914400" marR="0" lvl="1"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2pPr>
            <a:lvl3pPr marL="1371600" marR="0" lvl="2"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3pPr>
            <a:lvl4pPr marL="1828800" marR="0" lvl="3"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4pPr>
            <a:lvl5pPr marL="2286000" marR="0" lvl="4"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5pPr>
            <a:lvl6pPr marL="2743200" marR="0" lvl="5"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6pPr>
            <a:lvl7pPr marL="3200400" marR="0" lvl="6"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7pPr>
            <a:lvl8pPr marL="3657600" marR="0" lvl="7"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8pPr>
            <a:lvl9pPr marL="4114800" marR="0" lvl="8" indent="-330200" algn="l" rtl="0">
              <a:lnSpc>
                <a:spcPct val="100000"/>
              </a:lnSpc>
              <a:spcBef>
                <a:spcPts val="0"/>
              </a:spcBef>
              <a:spcAft>
                <a:spcPts val="0"/>
              </a:spcAft>
              <a:buClr>
                <a:schemeClr val="dk1"/>
              </a:buClr>
              <a:buSzPts val="1600"/>
              <a:buFont typeface="Barlow"/>
              <a:buNone/>
              <a:defRPr sz="2200" b="0" i="0" u="none" strike="noStrike" cap="none">
                <a:solidFill>
                  <a:schemeClr val="dk1"/>
                </a:solidFill>
                <a:latin typeface="Barlow"/>
                <a:ea typeface="Barlow"/>
                <a:cs typeface="Barlow"/>
                <a:sym typeface="Barlow"/>
              </a:defRPr>
            </a:lvl9pPr>
          </a:lstStyle>
          <a:p>
            <a:pPr>
              <a:lnSpc>
                <a:spcPct val="150000"/>
              </a:lnSpc>
            </a:pPr>
            <a:r>
              <a:rPr lang="en-US" sz="800" b="0" i="0" dirty="0">
                <a:solidFill>
                  <a:srgbClr val="000000"/>
                </a:solidFill>
                <a:effectLst/>
                <a:latin typeface="Barlow" panose="00000500000000000000" pitchFamily="2" charset="0"/>
              </a:rPr>
              <a:t>	The open-source nature of the </a:t>
            </a:r>
            <a:r>
              <a:rPr lang="en-US" sz="800" b="0" i="0" dirty="0" err="1">
                <a:solidFill>
                  <a:srgbClr val="000000"/>
                </a:solidFill>
                <a:effectLst/>
                <a:latin typeface="Barlow" panose="00000500000000000000" pitchFamily="2" charset="0"/>
              </a:rPr>
              <a:t>Kilobot</a:t>
            </a:r>
            <a:r>
              <a:rPr lang="en-US" sz="800" b="0" i="0" dirty="0">
                <a:solidFill>
                  <a:srgbClr val="000000"/>
                </a:solidFill>
                <a:effectLst/>
                <a:latin typeface="Barlow" panose="00000500000000000000" pitchFamily="2" charset="0"/>
              </a:rPr>
              <a:t> project has fostered collaboration and further advancements in the field. The availability of the robot's hardware design, software framework, and programming tools has allowed researchers from diverse backgrounds to contribute to swarm robotics research and develop new algorithms and applications.</a:t>
            </a:r>
          </a:p>
          <a:p>
            <a:pPr>
              <a:lnSpc>
                <a:spcPct val="150000"/>
              </a:lnSpc>
            </a:pPr>
            <a:endParaRPr lang="en-US" sz="500" dirty="0">
              <a:solidFill>
                <a:srgbClr val="000000"/>
              </a:solidFill>
              <a:latin typeface="Barlow" panose="00000500000000000000" pitchFamily="2" charset="0"/>
            </a:endParaRPr>
          </a:p>
          <a:p>
            <a:pPr>
              <a:lnSpc>
                <a:spcPct val="150000"/>
              </a:lnSpc>
            </a:pPr>
            <a:r>
              <a:rPr lang="en-US" sz="800" dirty="0">
                <a:solidFill>
                  <a:srgbClr val="000000"/>
                </a:solidFill>
                <a:latin typeface="Barlow" panose="00000500000000000000" pitchFamily="2" charset="0"/>
              </a:rPr>
              <a:t>	</a:t>
            </a:r>
            <a:r>
              <a:rPr lang="en-US" sz="800" b="0" i="0" dirty="0">
                <a:solidFill>
                  <a:srgbClr val="000000"/>
                </a:solidFill>
                <a:effectLst/>
                <a:latin typeface="Barlow" panose="00000500000000000000" pitchFamily="2" charset="0"/>
              </a:rPr>
              <a:t>The </a:t>
            </a:r>
            <a:r>
              <a:rPr lang="en-US" sz="800" b="0" i="0" dirty="0" err="1">
                <a:solidFill>
                  <a:srgbClr val="000000"/>
                </a:solidFill>
                <a:effectLst/>
                <a:latin typeface="Barlow" panose="00000500000000000000" pitchFamily="2" charset="0"/>
              </a:rPr>
              <a:t>Kilobots</a:t>
            </a:r>
            <a:r>
              <a:rPr lang="en-US" sz="800" b="0" i="0" dirty="0">
                <a:solidFill>
                  <a:srgbClr val="000000"/>
                </a:solidFill>
                <a:effectLst/>
                <a:latin typeface="Barlow" panose="00000500000000000000" pitchFamily="2" charset="0"/>
              </a:rPr>
              <a:t> have played a crucial role in advancing the field of swarm robotics by providing a scalable platform for studying collective behaviors and developing new algorithms. They have served as an inspiration for subsequent swarm robot designs and have helped to establish swarm robotics as a prominent research area, paving the way for the exploration of collective intelligence in robotic systems.</a:t>
            </a:r>
            <a:endParaRPr lang="en-MY" sz="800" dirty="0">
              <a:solidFill>
                <a:srgbClr val="000000"/>
              </a:solidFill>
              <a:latin typeface="Barlow" panose="00000500000000000000" pitchFamily="2" charset="0"/>
            </a:endParaRPr>
          </a:p>
        </p:txBody>
      </p:sp>
    </p:spTree>
    <p:extLst>
      <p:ext uri="{BB962C8B-B14F-4D97-AF65-F5344CB8AC3E}">
        <p14:creationId xmlns:p14="http://schemas.microsoft.com/office/powerpoint/2010/main" val="1211694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E8642-FBB8-906E-A392-9249FB906F83}"/>
              </a:ext>
            </a:extLst>
          </p:cNvPr>
          <p:cNvSpPr>
            <a:spLocks noGrp="1"/>
          </p:cNvSpPr>
          <p:nvPr>
            <p:ph type="title"/>
          </p:nvPr>
        </p:nvSpPr>
        <p:spPr>
          <a:xfrm>
            <a:off x="1071021" y="269985"/>
            <a:ext cx="3456000" cy="448500"/>
          </a:xfrm>
        </p:spPr>
        <p:txBody>
          <a:bodyPr/>
          <a:lstStyle/>
          <a:p>
            <a:r>
              <a:rPr lang="en-MY" sz="3600" dirty="0"/>
              <a:t>QUADCOPTERS</a:t>
            </a:r>
          </a:p>
        </p:txBody>
      </p:sp>
      <p:sp>
        <p:nvSpPr>
          <p:cNvPr id="5" name="TextBox 4">
            <a:extLst>
              <a:ext uri="{FF2B5EF4-FFF2-40B4-BE49-F238E27FC236}">
                <a16:creationId xmlns:a16="http://schemas.microsoft.com/office/drawing/2014/main" id="{E0B6FCE8-010E-AA02-6E3A-B21F195B2E17}"/>
              </a:ext>
            </a:extLst>
          </p:cNvPr>
          <p:cNvSpPr txBox="1"/>
          <p:nvPr/>
        </p:nvSpPr>
        <p:spPr>
          <a:xfrm>
            <a:off x="245878" y="871506"/>
            <a:ext cx="8898122" cy="1376018"/>
          </a:xfrm>
          <a:prstGeom prst="rect">
            <a:avLst/>
          </a:prstGeom>
          <a:noFill/>
        </p:spPr>
        <p:txBody>
          <a:bodyPr wrap="square">
            <a:spAutoFit/>
          </a:bodyPr>
          <a:lstStyle/>
          <a:p>
            <a:pPr algn="l">
              <a:lnSpc>
                <a:spcPct val="150000"/>
              </a:lnSpc>
            </a:pPr>
            <a:r>
              <a:rPr lang="en-US" sz="1000" b="0" i="0" dirty="0">
                <a:effectLst/>
                <a:latin typeface="Barlow" panose="00000500000000000000" pitchFamily="2" charset="0"/>
              </a:rPr>
              <a:t>Quadcopter swarm robots, also known as quadrotor swarms or drone swarms, refer to a collection of unmanned aerial vehicles (UAVs) that work together in a coordinated manner to accomplish tasks. These swarms of quadcopters have garnered significant attention in recent years due to their versatility, agility, and potential for various applications.</a:t>
            </a:r>
          </a:p>
          <a:p>
            <a:pPr algn="l">
              <a:lnSpc>
                <a:spcPct val="150000"/>
              </a:lnSpc>
            </a:pPr>
            <a:endParaRPr lang="en-US" sz="600" b="0" i="0" dirty="0">
              <a:effectLst/>
              <a:latin typeface="Barlow" panose="00000500000000000000" pitchFamily="2" charset="0"/>
            </a:endParaRPr>
          </a:p>
          <a:p>
            <a:pPr algn="l">
              <a:lnSpc>
                <a:spcPct val="150000"/>
              </a:lnSpc>
            </a:pPr>
            <a:r>
              <a:rPr lang="en-US" sz="1000" b="0" i="0" dirty="0">
                <a:effectLst/>
                <a:latin typeface="Barlow" panose="00000500000000000000" pitchFamily="2" charset="0"/>
              </a:rPr>
              <a:t>Each quadcopter in the swarm is an individual autonomous vehicle capable of vertical takeoff, hovering, and agile maneuvering in the air. Quadcopters typically consist of four rotors arranged in a cross-like configuration, allowing them to generate lift and control their movement through adjustments in rotor speeds.</a:t>
            </a:r>
          </a:p>
        </p:txBody>
      </p:sp>
      <p:pic>
        <p:nvPicPr>
          <p:cNvPr id="1028" name="Picture 4" descr="A swarm of drones in the sky">
            <a:extLst>
              <a:ext uri="{FF2B5EF4-FFF2-40B4-BE49-F238E27FC236}">
                <a16:creationId xmlns:a16="http://schemas.microsoft.com/office/drawing/2014/main" id="{E9BDB33F-7E9E-4D97-6458-35BB240615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996" y="2500118"/>
            <a:ext cx="3631864" cy="2421243"/>
          </a:xfrm>
          <a:prstGeom prst="rect">
            <a:avLst/>
          </a:prstGeom>
          <a:ln w="38100" cap="sq">
            <a:solidFill>
              <a:schemeClr val="accent5"/>
            </a:solidFill>
            <a:prstDash val="solid"/>
            <a:miter lim="800000"/>
          </a:ln>
          <a:effectLst>
            <a:glow rad="101600">
              <a:schemeClr val="accent3">
                <a:satMod val="175000"/>
                <a:alpha val="40000"/>
              </a:schemeClr>
            </a:glow>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7816DC2-B620-ED5F-AF3E-0CD496EB0214}"/>
              </a:ext>
            </a:extLst>
          </p:cNvPr>
          <p:cNvSpPr txBox="1"/>
          <p:nvPr/>
        </p:nvSpPr>
        <p:spPr>
          <a:xfrm>
            <a:off x="4439093" y="2469794"/>
            <a:ext cx="4077587" cy="1829988"/>
          </a:xfrm>
          <a:prstGeom prst="rect">
            <a:avLst/>
          </a:prstGeom>
          <a:noFill/>
        </p:spPr>
        <p:txBody>
          <a:bodyPr wrap="square">
            <a:spAutoFit/>
          </a:bodyPr>
          <a:lstStyle/>
          <a:p>
            <a:pPr>
              <a:lnSpc>
                <a:spcPct val="150000"/>
              </a:lnSpc>
            </a:pPr>
            <a:r>
              <a:rPr lang="en-US" sz="1000" b="0" i="0" dirty="0">
                <a:effectLst/>
                <a:latin typeface="Barlow" panose="00000500000000000000" pitchFamily="2" charset="0"/>
              </a:rPr>
              <a:t>Quadcopter swarm robots have immense potential for future applications and research. Ongoing developments focus on enhancing swarm coordination, robustness, scalability, and autonomy. </a:t>
            </a:r>
          </a:p>
          <a:p>
            <a:endParaRPr lang="en-US" sz="900" dirty="0">
              <a:latin typeface="Barlow" panose="00000500000000000000" pitchFamily="2" charset="0"/>
            </a:endParaRPr>
          </a:p>
          <a:p>
            <a:pPr>
              <a:lnSpc>
                <a:spcPct val="150000"/>
              </a:lnSpc>
            </a:pPr>
            <a:r>
              <a:rPr lang="en-US" sz="1000" b="0" i="0" dirty="0">
                <a:effectLst/>
                <a:latin typeface="Barlow" panose="00000500000000000000" pitchFamily="2" charset="0"/>
              </a:rPr>
              <a:t>With advancements in communication, sensing, and control technologies, quadcopter swarms are expected to play an increasingly significant role in various domains, ranging from aerial transportation and logistics to disaster response and surveillance.</a:t>
            </a:r>
            <a:endParaRPr lang="en-MY" sz="1000" dirty="0">
              <a:latin typeface="Barlow" panose="00000500000000000000" pitchFamily="2" charset="0"/>
            </a:endParaRPr>
          </a:p>
        </p:txBody>
      </p:sp>
    </p:spTree>
    <p:extLst>
      <p:ext uri="{BB962C8B-B14F-4D97-AF65-F5344CB8AC3E}">
        <p14:creationId xmlns:p14="http://schemas.microsoft.com/office/powerpoint/2010/main" val="160833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7BCAF08-540D-15D9-670B-E7C6BD74E9DC}"/>
              </a:ext>
            </a:extLst>
          </p:cNvPr>
          <p:cNvSpPr>
            <a:spLocks noGrp="1"/>
          </p:cNvSpPr>
          <p:nvPr>
            <p:ph type="subTitle" idx="1"/>
          </p:nvPr>
        </p:nvSpPr>
        <p:spPr>
          <a:xfrm>
            <a:off x="483384" y="-221967"/>
            <a:ext cx="8905382" cy="1554300"/>
          </a:xfrm>
        </p:spPr>
        <p:txBody>
          <a:bodyPr/>
          <a:lstStyle/>
          <a:p>
            <a:r>
              <a:rPr lang="en-MY" sz="2800" b="1" dirty="0">
                <a:solidFill>
                  <a:schemeClr val="accent5"/>
                </a:solidFill>
              </a:rPr>
              <a:t>EXAMPLES OF EXISTING MODELS OF SWARM ROBOTS</a:t>
            </a:r>
          </a:p>
        </p:txBody>
      </p:sp>
      <p:pic>
        <p:nvPicPr>
          <p:cNvPr id="5" name="Picture 4" descr="A picture containing text, document&#10;&#10;Description automatically generated">
            <a:extLst>
              <a:ext uri="{FF2B5EF4-FFF2-40B4-BE49-F238E27FC236}">
                <a16:creationId xmlns:a16="http://schemas.microsoft.com/office/drawing/2014/main" id="{AFFB559A-733C-FA05-3395-4C85088502F9}"/>
              </a:ext>
            </a:extLst>
          </p:cNvPr>
          <p:cNvPicPr>
            <a:picLocks noChangeAspect="1"/>
          </p:cNvPicPr>
          <p:nvPr/>
        </p:nvPicPr>
        <p:blipFill rotWithShape="1">
          <a:blip r:embed="rId2"/>
          <a:srcRect l="23072" r="21331"/>
          <a:stretch/>
        </p:blipFill>
        <p:spPr>
          <a:xfrm rot="5400000">
            <a:off x="1810492" y="-387113"/>
            <a:ext cx="2277028" cy="5404398"/>
          </a:xfrm>
          <a:prstGeom prst="rect">
            <a:avLst/>
          </a:prstGeom>
          <a:ln>
            <a:solidFill>
              <a:schemeClr val="accent5"/>
            </a:solidFill>
          </a:ln>
          <a:effectLst>
            <a:glow rad="139700">
              <a:schemeClr val="accent3">
                <a:satMod val="175000"/>
                <a:alpha val="40000"/>
              </a:schemeClr>
            </a:glow>
          </a:effectLst>
        </p:spPr>
      </p:pic>
      <p:sp>
        <p:nvSpPr>
          <p:cNvPr id="6" name="AutoShape 2" descr="The first Khepera robot built at LAMI. This version had an unusual... |  Download Scientific Diagram">
            <a:extLst>
              <a:ext uri="{FF2B5EF4-FFF2-40B4-BE49-F238E27FC236}">
                <a16:creationId xmlns:a16="http://schemas.microsoft.com/office/drawing/2014/main" id="{04704178-B08D-29B5-5EE2-6266FFDFB15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MY"/>
          </a:p>
        </p:txBody>
      </p:sp>
      <p:pic>
        <p:nvPicPr>
          <p:cNvPr id="8" name="Picture 7" descr="A close-up of a circuit board&#10;&#10;Description automatically generated with low confidence">
            <a:extLst>
              <a:ext uri="{FF2B5EF4-FFF2-40B4-BE49-F238E27FC236}">
                <a16:creationId xmlns:a16="http://schemas.microsoft.com/office/drawing/2014/main" id="{F97D778E-C2B7-5FC6-8FE8-14D26D2C1C64}"/>
              </a:ext>
            </a:extLst>
          </p:cNvPr>
          <p:cNvPicPr>
            <a:picLocks noChangeAspect="1"/>
          </p:cNvPicPr>
          <p:nvPr/>
        </p:nvPicPr>
        <p:blipFill>
          <a:blip r:embed="rId3"/>
          <a:stretch>
            <a:fillRect/>
          </a:stretch>
        </p:blipFill>
        <p:spPr>
          <a:xfrm>
            <a:off x="5952240" y="1176572"/>
            <a:ext cx="1055502" cy="1055502"/>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528FDABC-4612-0843-8D7F-198A8BF4F711}"/>
              </a:ext>
            </a:extLst>
          </p:cNvPr>
          <p:cNvSpPr txBox="1"/>
          <p:nvPr/>
        </p:nvSpPr>
        <p:spPr>
          <a:xfrm>
            <a:off x="6120758" y="2232073"/>
            <a:ext cx="718466" cy="261610"/>
          </a:xfrm>
          <a:prstGeom prst="rect">
            <a:avLst/>
          </a:prstGeom>
          <a:noFill/>
        </p:spPr>
        <p:txBody>
          <a:bodyPr wrap="none" rtlCol="0">
            <a:spAutoFit/>
          </a:bodyPr>
          <a:lstStyle/>
          <a:p>
            <a:r>
              <a:rPr lang="en-MY" sz="1100" dirty="0" err="1"/>
              <a:t>Khepera</a:t>
            </a:r>
            <a:endParaRPr lang="en-MY" sz="1100" dirty="0"/>
          </a:p>
        </p:txBody>
      </p:sp>
      <p:pic>
        <p:nvPicPr>
          <p:cNvPr id="11" name="Picture 10" descr="A picture containing bathtub, silver, car&#10;&#10;Description automatically generated">
            <a:extLst>
              <a:ext uri="{FF2B5EF4-FFF2-40B4-BE49-F238E27FC236}">
                <a16:creationId xmlns:a16="http://schemas.microsoft.com/office/drawing/2014/main" id="{26648059-D4D1-640B-ED8D-D4AC0EE49BEC}"/>
              </a:ext>
            </a:extLst>
          </p:cNvPr>
          <p:cNvPicPr>
            <a:picLocks noChangeAspect="1"/>
          </p:cNvPicPr>
          <p:nvPr/>
        </p:nvPicPr>
        <p:blipFill>
          <a:blip r:embed="rId4"/>
          <a:stretch>
            <a:fillRect/>
          </a:stretch>
        </p:blipFill>
        <p:spPr>
          <a:xfrm>
            <a:off x="7214799" y="1176572"/>
            <a:ext cx="1445817" cy="1055502"/>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12" name="TextBox 11">
            <a:extLst>
              <a:ext uri="{FF2B5EF4-FFF2-40B4-BE49-F238E27FC236}">
                <a16:creationId xmlns:a16="http://schemas.microsoft.com/office/drawing/2014/main" id="{A15FC818-32C2-6C0F-4F12-294A329311F2}"/>
              </a:ext>
            </a:extLst>
          </p:cNvPr>
          <p:cNvSpPr txBox="1"/>
          <p:nvPr/>
        </p:nvSpPr>
        <p:spPr>
          <a:xfrm>
            <a:off x="7507140" y="2232073"/>
            <a:ext cx="872355" cy="261610"/>
          </a:xfrm>
          <a:prstGeom prst="rect">
            <a:avLst/>
          </a:prstGeom>
          <a:noFill/>
        </p:spPr>
        <p:txBody>
          <a:bodyPr wrap="none" rtlCol="0">
            <a:spAutoFit/>
          </a:bodyPr>
          <a:lstStyle/>
          <a:p>
            <a:r>
              <a:rPr lang="en-MY" sz="1100" dirty="0" err="1"/>
              <a:t>Khepera</a:t>
            </a:r>
            <a:r>
              <a:rPr lang="en-MY" sz="1100" dirty="0"/>
              <a:t> III</a:t>
            </a:r>
          </a:p>
        </p:txBody>
      </p:sp>
      <p:pic>
        <p:nvPicPr>
          <p:cNvPr id="4100" name="Picture 4" descr="E-puck mobile robot - Wikipedia">
            <a:extLst>
              <a:ext uri="{FF2B5EF4-FFF2-40B4-BE49-F238E27FC236}">
                <a16:creationId xmlns:a16="http://schemas.microsoft.com/office/drawing/2014/main" id="{51AC0EA5-93AA-26D5-4E95-5020D7C4A6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9970" y="3633678"/>
            <a:ext cx="1002519" cy="1002519"/>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388EB35-1A2A-4945-5C71-2BB1C23DC315}"/>
              </a:ext>
            </a:extLst>
          </p:cNvPr>
          <p:cNvSpPr txBox="1"/>
          <p:nvPr/>
        </p:nvSpPr>
        <p:spPr>
          <a:xfrm>
            <a:off x="441996" y="4654457"/>
            <a:ext cx="623889" cy="261610"/>
          </a:xfrm>
          <a:prstGeom prst="rect">
            <a:avLst/>
          </a:prstGeom>
          <a:noFill/>
        </p:spPr>
        <p:txBody>
          <a:bodyPr wrap="none" rtlCol="0">
            <a:spAutoFit/>
          </a:bodyPr>
          <a:lstStyle/>
          <a:p>
            <a:r>
              <a:rPr lang="en-MY" sz="1100" dirty="0"/>
              <a:t>E-puck</a:t>
            </a:r>
          </a:p>
        </p:txBody>
      </p:sp>
      <p:pic>
        <p:nvPicPr>
          <p:cNvPr id="4102" name="Picture 6" descr="Alice - Hizook | Projets arduino, Arduino, Robotique">
            <a:extLst>
              <a:ext uri="{FF2B5EF4-FFF2-40B4-BE49-F238E27FC236}">
                <a16:creationId xmlns:a16="http://schemas.microsoft.com/office/drawing/2014/main" id="{CC3F2B67-7ACC-488D-9010-149CB9F8C3C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27114" y="3633678"/>
            <a:ext cx="1061093" cy="1002519"/>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CD6B4E8B-7E8D-F9F6-EE07-8786E4E1D38D}"/>
              </a:ext>
            </a:extLst>
          </p:cNvPr>
          <p:cNvSpPr txBox="1"/>
          <p:nvPr/>
        </p:nvSpPr>
        <p:spPr>
          <a:xfrm>
            <a:off x="1845715" y="4654457"/>
            <a:ext cx="492443" cy="261610"/>
          </a:xfrm>
          <a:prstGeom prst="rect">
            <a:avLst/>
          </a:prstGeom>
          <a:noFill/>
        </p:spPr>
        <p:txBody>
          <a:bodyPr wrap="none" rtlCol="0">
            <a:spAutoFit/>
          </a:bodyPr>
          <a:lstStyle/>
          <a:p>
            <a:r>
              <a:rPr lang="en-MY" sz="1100" dirty="0"/>
              <a:t>Alice</a:t>
            </a:r>
          </a:p>
        </p:txBody>
      </p:sp>
      <p:sp>
        <p:nvSpPr>
          <p:cNvPr id="15" name="AutoShape 8">
            <a:extLst>
              <a:ext uri="{FF2B5EF4-FFF2-40B4-BE49-F238E27FC236}">
                <a16:creationId xmlns:a16="http://schemas.microsoft.com/office/drawing/2014/main" id="{2E1590E2-D76E-BF81-FB81-F52FE6F058C4}"/>
              </a:ext>
            </a:extLst>
          </p:cNvPr>
          <p:cNvSpPr>
            <a:spLocks noChangeAspect="1" noChangeArrowheads="1"/>
          </p:cNvSpPr>
          <p:nvPr/>
        </p:nvSpPr>
        <p:spPr bwMode="auto">
          <a:xfrm>
            <a:off x="45720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MY"/>
          </a:p>
        </p:txBody>
      </p:sp>
      <p:pic>
        <p:nvPicPr>
          <p:cNvPr id="17" name="Picture 16" descr="A picture containing auto part, toy, plastic, LEGO&#10;&#10;Description automatically generated">
            <a:extLst>
              <a:ext uri="{FF2B5EF4-FFF2-40B4-BE49-F238E27FC236}">
                <a16:creationId xmlns:a16="http://schemas.microsoft.com/office/drawing/2014/main" id="{03E942F8-5226-97B6-3958-13F9CB4C8F00}"/>
              </a:ext>
            </a:extLst>
          </p:cNvPr>
          <p:cNvPicPr>
            <a:picLocks noChangeAspect="1"/>
          </p:cNvPicPr>
          <p:nvPr/>
        </p:nvPicPr>
        <p:blipFill>
          <a:blip r:embed="rId7"/>
          <a:stretch>
            <a:fillRect/>
          </a:stretch>
        </p:blipFill>
        <p:spPr>
          <a:xfrm>
            <a:off x="3012832" y="3651937"/>
            <a:ext cx="1231502" cy="1002520"/>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18" name="TextBox 17">
            <a:extLst>
              <a:ext uri="{FF2B5EF4-FFF2-40B4-BE49-F238E27FC236}">
                <a16:creationId xmlns:a16="http://schemas.microsoft.com/office/drawing/2014/main" id="{2D63C59E-44BF-B54B-5998-EC53EFCA43A4}"/>
              </a:ext>
            </a:extLst>
          </p:cNvPr>
          <p:cNvSpPr txBox="1"/>
          <p:nvPr/>
        </p:nvSpPr>
        <p:spPr>
          <a:xfrm>
            <a:off x="3273357" y="4654457"/>
            <a:ext cx="710451" cy="261610"/>
          </a:xfrm>
          <a:prstGeom prst="rect">
            <a:avLst/>
          </a:prstGeom>
          <a:noFill/>
        </p:spPr>
        <p:txBody>
          <a:bodyPr wrap="none" rtlCol="0">
            <a:spAutoFit/>
          </a:bodyPr>
          <a:lstStyle/>
          <a:p>
            <a:r>
              <a:rPr lang="en-MY" sz="1100" dirty="0"/>
              <a:t>Jasmine</a:t>
            </a:r>
          </a:p>
        </p:txBody>
      </p:sp>
      <p:pic>
        <p:nvPicPr>
          <p:cNvPr id="4106" name="Picture 10" descr="I-Swarm Micro Robots are Up and Running">
            <a:extLst>
              <a:ext uri="{FF2B5EF4-FFF2-40B4-BE49-F238E27FC236}">
                <a16:creationId xmlns:a16="http://schemas.microsoft.com/office/drawing/2014/main" id="{A310EC18-B703-B8E7-8EF1-8D54C6F307C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04858" y="3657865"/>
            <a:ext cx="1304443" cy="978332"/>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B41FF93D-76AA-13F4-BA7F-3911305F8A90}"/>
              </a:ext>
            </a:extLst>
          </p:cNvPr>
          <p:cNvSpPr txBox="1"/>
          <p:nvPr/>
        </p:nvSpPr>
        <p:spPr>
          <a:xfrm>
            <a:off x="4635141" y="4654457"/>
            <a:ext cx="1043876" cy="261610"/>
          </a:xfrm>
          <a:prstGeom prst="rect">
            <a:avLst/>
          </a:prstGeom>
          <a:noFill/>
        </p:spPr>
        <p:txBody>
          <a:bodyPr wrap="none" rtlCol="0">
            <a:spAutoFit/>
          </a:bodyPr>
          <a:lstStyle/>
          <a:p>
            <a:r>
              <a:rPr lang="en-MY" sz="1100" dirty="0"/>
              <a:t>I-swarm robot</a:t>
            </a:r>
          </a:p>
        </p:txBody>
      </p:sp>
      <p:sp>
        <p:nvSpPr>
          <p:cNvPr id="20" name="AutoShape 12" descr="a) Four real s-bots forming a linear swarm-bot during coordinated... |  Download Scientific Diagram">
            <a:extLst>
              <a:ext uri="{FF2B5EF4-FFF2-40B4-BE49-F238E27FC236}">
                <a16:creationId xmlns:a16="http://schemas.microsoft.com/office/drawing/2014/main" id="{28C9BDA4-9CE3-05A1-F61F-88A067ED898E}"/>
              </a:ext>
            </a:extLst>
          </p:cNvPr>
          <p:cNvSpPr>
            <a:spLocks noChangeAspect="1" noChangeArrowheads="1"/>
          </p:cNvSpPr>
          <p:nvPr/>
        </p:nvSpPr>
        <p:spPr bwMode="auto">
          <a:xfrm>
            <a:off x="4724400" y="27241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MY"/>
          </a:p>
        </p:txBody>
      </p:sp>
      <p:sp>
        <p:nvSpPr>
          <p:cNvPr id="21" name="AutoShape 14" descr="a) Four real s-bots forming a linear swarm-bot during coordinated... |  Download Scientific Diagram">
            <a:extLst>
              <a:ext uri="{FF2B5EF4-FFF2-40B4-BE49-F238E27FC236}">
                <a16:creationId xmlns:a16="http://schemas.microsoft.com/office/drawing/2014/main" id="{4AFF3F0F-9B6F-F930-18C6-326A646C1836}"/>
              </a:ext>
            </a:extLst>
          </p:cNvPr>
          <p:cNvSpPr>
            <a:spLocks noChangeAspect="1" noChangeArrowheads="1"/>
          </p:cNvSpPr>
          <p:nvPr/>
        </p:nvSpPr>
        <p:spPr bwMode="auto">
          <a:xfrm>
            <a:off x="4876800" y="28765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MY"/>
          </a:p>
        </p:txBody>
      </p:sp>
      <p:pic>
        <p:nvPicPr>
          <p:cNvPr id="23" name="Picture 22" descr="A picture containing wheel, tire, LEGO, transport&#10;&#10;Description automatically generated">
            <a:extLst>
              <a:ext uri="{FF2B5EF4-FFF2-40B4-BE49-F238E27FC236}">
                <a16:creationId xmlns:a16="http://schemas.microsoft.com/office/drawing/2014/main" id="{C63E7DAD-112E-C0D6-4141-0111845F3D16}"/>
              </a:ext>
            </a:extLst>
          </p:cNvPr>
          <p:cNvPicPr>
            <a:picLocks noChangeAspect="1"/>
          </p:cNvPicPr>
          <p:nvPr/>
        </p:nvPicPr>
        <p:blipFill rotWithShape="1">
          <a:blip r:embed="rId9"/>
          <a:srcRect l="36347" t="36219" r="17523" b="9426"/>
          <a:stretch/>
        </p:blipFill>
        <p:spPr>
          <a:xfrm>
            <a:off x="6188814" y="2936167"/>
            <a:ext cx="985504" cy="1034868"/>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24" name="TextBox 23">
            <a:extLst>
              <a:ext uri="{FF2B5EF4-FFF2-40B4-BE49-F238E27FC236}">
                <a16:creationId xmlns:a16="http://schemas.microsoft.com/office/drawing/2014/main" id="{064231D9-0D2F-AACB-4FC7-8E59AC34305D}"/>
              </a:ext>
            </a:extLst>
          </p:cNvPr>
          <p:cNvSpPr txBox="1"/>
          <p:nvPr/>
        </p:nvSpPr>
        <p:spPr>
          <a:xfrm>
            <a:off x="6412902" y="3989294"/>
            <a:ext cx="537327" cy="261610"/>
          </a:xfrm>
          <a:prstGeom prst="rect">
            <a:avLst/>
          </a:prstGeom>
          <a:noFill/>
        </p:spPr>
        <p:txBody>
          <a:bodyPr wrap="none" rtlCol="0">
            <a:spAutoFit/>
          </a:bodyPr>
          <a:lstStyle/>
          <a:p>
            <a:r>
              <a:rPr lang="en-MY" sz="1100" dirty="0"/>
              <a:t>S-Bot</a:t>
            </a:r>
          </a:p>
        </p:txBody>
      </p:sp>
      <p:pic>
        <p:nvPicPr>
          <p:cNvPr id="4112" name="Picture 16" descr="DEVELOPMENT OF AN EXTENSIBLE HETEROGENEOUS SWARM ROBOT PLATFORM A THESIS  SUBMITTED TO THE GRADUATE SCHOOL OF NATURAL AND APPLIED">
            <a:extLst>
              <a:ext uri="{FF2B5EF4-FFF2-40B4-BE49-F238E27FC236}">
                <a16:creationId xmlns:a16="http://schemas.microsoft.com/office/drawing/2014/main" id="{FECB25B9-041E-09AC-279A-E4357CD6072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49932" y="2794785"/>
            <a:ext cx="964690" cy="1582091"/>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2B81868A-0C58-C675-52BA-31619C7A2856}"/>
              </a:ext>
            </a:extLst>
          </p:cNvPr>
          <p:cNvSpPr txBox="1"/>
          <p:nvPr/>
        </p:nvSpPr>
        <p:spPr>
          <a:xfrm>
            <a:off x="7663613" y="4374587"/>
            <a:ext cx="553357" cy="261610"/>
          </a:xfrm>
          <a:prstGeom prst="rect">
            <a:avLst/>
          </a:prstGeom>
          <a:noFill/>
        </p:spPr>
        <p:txBody>
          <a:bodyPr wrap="none" rtlCol="0">
            <a:spAutoFit/>
          </a:bodyPr>
          <a:lstStyle/>
          <a:p>
            <a:r>
              <a:rPr lang="en-MY" sz="1100" dirty="0" err="1"/>
              <a:t>Kobot</a:t>
            </a:r>
            <a:endParaRPr lang="en-MY" sz="1100" dirty="0"/>
          </a:p>
        </p:txBody>
      </p:sp>
    </p:spTree>
    <p:extLst>
      <p:ext uri="{BB962C8B-B14F-4D97-AF65-F5344CB8AC3E}">
        <p14:creationId xmlns:p14="http://schemas.microsoft.com/office/powerpoint/2010/main" val="478147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418368" y="638559"/>
            <a:ext cx="4267811" cy="40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4.  COMPONENTS</a:t>
            </a:r>
          </a:p>
        </p:txBody>
      </p:sp>
    </p:spTree>
    <p:extLst>
      <p:ext uri="{BB962C8B-B14F-4D97-AF65-F5344CB8AC3E}">
        <p14:creationId xmlns:p14="http://schemas.microsoft.com/office/powerpoint/2010/main" val="2469660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3" name="Title 2">
            <a:extLst>
              <a:ext uri="{FF2B5EF4-FFF2-40B4-BE49-F238E27FC236}">
                <a16:creationId xmlns:a16="http://schemas.microsoft.com/office/drawing/2014/main" id="{500A01B5-3CD6-5C95-F998-EE63C09FB43B}"/>
              </a:ext>
            </a:extLst>
          </p:cNvPr>
          <p:cNvSpPr>
            <a:spLocks noGrp="1"/>
          </p:cNvSpPr>
          <p:nvPr>
            <p:ph type="title"/>
          </p:nvPr>
        </p:nvSpPr>
        <p:spPr>
          <a:xfrm>
            <a:off x="4635574" y="122613"/>
            <a:ext cx="3456000" cy="448500"/>
          </a:xfrm>
        </p:spPr>
        <p:txBody>
          <a:bodyPr>
            <a:normAutofit fontScale="90000"/>
          </a:bodyPr>
          <a:lstStyle/>
          <a:p>
            <a:r>
              <a:rPr lang="en-MY" sz="3600" dirty="0"/>
              <a:t>STRUCTURE EXAMPLE</a:t>
            </a:r>
          </a:p>
        </p:txBody>
      </p:sp>
      <p:sp>
        <p:nvSpPr>
          <p:cNvPr id="5" name="AutoShape 4" descr="The Pi Swarm robot annotated with the core features. | Download Scientific  Diagram">
            <a:extLst>
              <a:ext uri="{FF2B5EF4-FFF2-40B4-BE49-F238E27FC236}">
                <a16:creationId xmlns:a16="http://schemas.microsoft.com/office/drawing/2014/main" id="{62A818AF-04C5-CBCE-BAD4-046FD6B5045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MY"/>
          </a:p>
        </p:txBody>
      </p:sp>
      <p:pic>
        <p:nvPicPr>
          <p:cNvPr id="7" name="Picture 6" descr="A picture containing text, screenshot, circle, electronics&#10;&#10;Description automatically generated">
            <a:extLst>
              <a:ext uri="{FF2B5EF4-FFF2-40B4-BE49-F238E27FC236}">
                <a16:creationId xmlns:a16="http://schemas.microsoft.com/office/drawing/2014/main" id="{C935FF1A-DED6-C05C-A7D3-F6DCB300228D}"/>
              </a:ext>
            </a:extLst>
          </p:cNvPr>
          <p:cNvPicPr>
            <a:picLocks noChangeAspect="1"/>
          </p:cNvPicPr>
          <p:nvPr/>
        </p:nvPicPr>
        <p:blipFill>
          <a:blip r:embed="rId3"/>
          <a:stretch>
            <a:fillRect/>
          </a:stretch>
        </p:blipFill>
        <p:spPr>
          <a:xfrm>
            <a:off x="4724400" y="677196"/>
            <a:ext cx="3367174" cy="1845860"/>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7D0E1ED7-CCB0-B375-ECA4-B7473FF00D2F}"/>
              </a:ext>
            </a:extLst>
          </p:cNvPr>
          <p:cNvSpPr txBox="1"/>
          <p:nvPr/>
        </p:nvSpPr>
        <p:spPr>
          <a:xfrm>
            <a:off x="176213" y="277751"/>
            <a:ext cx="4351374" cy="1438855"/>
          </a:xfrm>
          <a:prstGeom prst="rect">
            <a:avLst/>
          </a:prstGeom>
          <a:noFill/>
        </p:spPr>
        <p:txBody>
          <a:bodyPr wrap="square">
            <a:spAutoFit/>
          </a:bodyPr>
          <a:lstStyle/>
          <a:p>
            <a:pPr>
              <a:lnSpc>
                <a:spcPct val="150000"/>
              </a:lnSpc>
            </a:pPr>
            <a:br>
              <a:rPr lang="en-US" sz="1200" dirty="0">
                <a:latin typeface="Barlow" panose="00000500000000000000" pitchFamily="2" charset="0"/>
              </a:rPr>
            </a:br>
            <a:r>
              <a:rPr lang="en-US" sz="1200" b="0" i="0" dirty="0">
                <a:effectLst/>
                <a:latin typeface="Barlow" panose="00000500000000000000" pitchFamily="2" charset="0"/>
              </a:rPr>
              <a:t>Swarm robots typically consist of several key components that enable their autonomous operation and coordination within a group. While specific designs may vary, fundamental components commonly found in swarm robots are:</a:t>
            </a:r>
            <a:endParaRPr lang="en-MY" sz="1200" dirty="0">
              <a:latin typeface="Barlow" panose="00000500000000000000" pitchFamily="2" charset="0"/>
            </a:endParaRPr>
          </a:p>
        </p:txBody>
      </p:sp>
      <p:sp>
        <p:nvSpPr>
          <p:cNvPr id="11" name="TextBox 10">
            <a:extLst>
              <a:ext uri="{FF2B5EF4-FFF2-40B4-BE49-F238E27FC236}">
                <a16:creationId xmlns:a16="http://schemas.microsoft.com/office/drawing/2014/main" id="{63E9DA19-CDAD-94D6-F1B3-A70BC4F63D39}"/>
              </a:ext>
            </a:extLst>
          </p:cNvPr>
          <p:cNvSpPr txBox="1"/>
          <p:nvPr/>
        </p:nvSpPr>
        <p:spPr>
          <a:xfrm>
            <a:off x="299484" y="1706618"/>
            <a:ext cx="4120116" cy="894476"/>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Processing Unit: </a:t>
            </a:r>
            <a:r>
              <a:rPr lang="en-US" sz="900" b="0" i="0" dirty="0">
                <a:effectLst/>
                <a:latin typeface="Barlow" panose="00000500000000000000" pitchFamily="2" charset="0"/>
              </a:rPr>
              <a:t>A swarm robot is equipped with a central processing unit (CPU) or microcontroller that serves as its brain. The processing unit executes the robot's control algorithms, manages sensor data, and coordinates its actions within the swarm.</a:t>
            </a:r>
          </a:p>
        </p:txBody>
      </p:sp>
      <p:sp>
        <p:nvSpPr>
          <p:cNvPr id="13" name="TextBox 12">
            <a:extLst>
              <a:ext uri="{FF2B5EF4-FFF2-40B4-BE49-F238E27FC236}">
                <a16:creationId xmlns:a16="http://schemas.microsoft.com/office/drawing/2014/main" id="{F7CBB65A-2AD6-A453-DD08-60621B4F651A}"/>
              </a:ext>
            </a:extLst>
          </p:cNvPr>
          <p:cNvSpPr txBox="1"/>
          <p:nvPr/>
        </p:nvSpPr>
        <p:spPr>
          <a:xfrm>
            <a:off x="299484" y="2593899"/>
            <a:ext cx="4120116" cy="1309974"/>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Sensors: </a:t>
            </a:r>
            <a:r>
              <a:rPr lang="en-US" sz="900" b="0" i="0" dirty="0">
                <a:effectLst/>
                <a:latin typeface="Barlow" panose="00000500000000000000" pitchFamily="2" charset="0"/>
              </a:rPr>
              <a:t>Swarm robots are equipped with various sensors to perceive the environment and gather information. Common sensors include cameras, infrared sensors, ultrasonic sensors, proximity sensors, or environmental sensors like temperature or humidity sensors. These sensors enable the robot to collect data, detect objects or obstacles, and communicate with other robots in the swarm.</a:t>
            </a:r>
          </a:p>
        </p:txBody>
      </p:sp>
      <p:sp>
        <p:nvSpPr>
          <p:cNvPr id="15" name="TextBox 14">
            <a:extLst>
              <a:ext uri="{FF2B5EF4-FFF2-40B4-BE49-F238E27FC236}">
                <a16:creationId xmlns:a16="http://schemas.microsoft.com/office/drawing/2014/main" id="{EE0C3DEE-39FE-38E6-25C6-E179A7AC0A82}"/>
              </a:ext>
            </a:extLst>
          </p:cNvPr>
          <p:cNvSpPr txBox="1"/>
          <p:nvPr/>
        </p:nvSpPr>
        <p:spPr>
          <a:xfrm>
            <a:off x="784149" y="3915191"/>
            <a:ext cx="4021765" cy="1102225"/>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Communication Module: </a:t>
            </a:r>
            <a:r>
              <a:rPr lang="en-US" sz="900" b="0" i="0" dirty="0">
                <a:effectLst/>
                <a:latin typeface="Barlow" panose="00000500000000000000" pitchFamily="2" charset="0"/>
              </a:rPr>
              <a:t>Communication is a crucial aspect of swarm robots. They require a communication module to exchange information and coordinate their actions. Wireless communication technologies like Wi-Fi, Bluetooth, or radio frequency modules enable swarm robots to share data</a:t>
            </a:r>
            <a:r>
              <a:rPr lang="en-US" sz="900" dirty="0">
                <a:latin typeface="Barlow" panose="00000500000000000000" pitchFamily="2" charset="0"/>
              </a:rPr>
              <a:t> and </a:t>
            </a:r>
            <a:r>
              <a:rPr lang="en-US" sz="900" b="0" i="0" dirty="0">
                <a:effectLst/>
                <a:latin typeface="Barlow" panose="00000500000000000000" pitchFamily="2" charset="0"/>
              </a:rPr>
              <a:t>messages and to collaborate effectively within the swarm.</a:t>
            </a:r>
          </a:p>
        </p:txBody>
      </p:sp>
      <p:sp>
        <p:nvSpPr>
          <p:cNvPr id="17" name="TextBox 16">
            <a:extLst>
              <a:ext uri="{FF2B5EF4-FFF2-40B4-BE49-F238E27FC236}">
                <a16:creationId xmlns:a16="http://schemas.microsoft.com/office/drawing/2014/main" id="{183BE312-E32A-B892-4D2F-731111675B9B}"/>
              </a:ext>
            </a:extLst>
          </p:cNvPr>
          <p:cNvSpPr txBox="1"/>
          <p:nvPr/>
        </p:nvSpPr>
        <p:spPr>
          <a:xfrm>
            <a:off x="4369859" y="2628454"/>
            <a:ext cx="3956198" cy="686726"/>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Actuators: </a:t>
            </a:r>
            <a:r>
              <a:rPr lang="en-US" sz="900" b="0" i="0" dirty="0">
                <a:effectLst/>
                <a:latin typeface="Barlow" panose="00000500000000000000" pitchFamily="2" charset="0"/>
              </a:rPr>
              <a:t>Actuators allow the swarm robot to physically interact with the environment. They include motors, servos, or other mechanisms that enable locomotion, manipulation, or other physical actions.</a:t>
            </a:r>
            <a:endParaRPr lang="en-MY" sz="900" dirty="0">
              <a:latin typeface="Barlow" panose="00000500000000000000" pitchFamily="2" charset="0"/>
            </a:endParaRPr>
          </a:p>
        </p:txBody>
      </p:sp>
      <p:sp>
        <p:nvSpPr>
          <p:cNvPr id="19" name="TextBox 18">
            <a:extLst>
              <a:ext uri="{FF2B5EF4-FFF2-40B4-BE49-F238E27FC236}">
                <a16:creationId xmlns:a16="http://schemas.microsoft.com/office/drawing/2014/main" id="{59C6672F-BDED-9B08-8D26-E17703642326}"/>
              </a:ext>
            </a:extLst>
          </p:cNvPr>
          <p:cNvSpPr txBox="1"/>
          <p:nvPr/>
        </p:nvSpPr>
        <p:spPr>
          <a:xfrm>
            <a:off x="4369859" y="3248886"/>
            <a:ext cx="4295454" cy="686726"/>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Power Source: </a:t>
            </a:r>
            <a:r>
              <a:rPr lang="en-US" sz="900" b="0" i="0" dirty="0">
                <a:effectLst/>
                <a:latin typeface="Barlow" panose="00000500000000000000" pitchFamily="2" charset="0"/>
              </a:rPr>
              <a:t>Swarm robots require a power source to operate autonomously. This can be a rechargeable battery or, in some cases, energy harvesting mechanisms that allow the robot to harvest energy from the environment.</a:t>
            </a:r>
            <a:endParaRPr lang="en-MY" sz="900" dirty="0">
              <a:latin typeface="Barlow" panose="00000500000000000000" pitchFamily="2" charset="0"/>
            </a:endParaRPr>
          </a:p>
        </p:txBody>
      </p:sp>
      <p:sp>
        <p:nvSpPr>
          <p:cNvPr id="21" name="TextBox 20">
            <a:extLst>
              <a:ext uri="{FF2B5EF4-FFF2-40B4-BE49-F238E27FC236}">
                <a16:creationId xmlns:a16="http://schemas.microsoft.com/office/drawing/2014/main" id="{972D8610-3B6A-A140-2DC4-3DF1F87BEAAC}"/>
              </a:ext>
            </a:extLst>
          </p:cNvPr>
          <p:cNvSpPr txBox="1"/>
          <p:nvPr/>
        </p:nvSpPr>
        <p:spPr>
          <a:xfrm>
            <a:off x="4527587" y="3903873"/>
            <a:ext cx="4093313" cy="1102225"/>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900" b="1" i="0" dirty="0">
                <a:solidFill>
                  <a:schemeClr val="accent5"/>
                </a:solidFill>
                <a:effectLst/>
                <a:latin typeface="Barlow" panose="00000500000000000000" pitchFamily="2" charset="0"/>
              </a:rPr>
              <a:t>Chassis and Mechanical Structure: </a:t>
            </a:r>
            <a:r>
              <a:rPr lang="en-US" sz="900" b="0" i="0" dirty="0">
                <a:effectLst/>
                <a:latin typeface="Barlow" panose="00000500000000000000" pitchFamily="2" charset="0"/>
              </a:rPr>
              <a:t>The physical structure of a swarm robot, often referred to as the chassis or frame, provides the foundation for attaching components and ensures the robot's structural integrity. The chassis may be designed to accommodate the robot's specific locomotion or manipulation capabilities, depending on the intended application.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2690038" y="1579540"/>
            <a:ext cx="5592725" cy="20833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5.  NAVIGATION SYSTEM</a:t>
            </a:r>
          </a:p>
        </p:txBody>
      </p:sp>
    </p:spTree>
    <p:extLst>
      <p:ext uri="{BB962C8B-B14F-4D97-AF65-F5344CB8AC3E}">
        <p14:creationId xmlns:p14="http://schemas.microsoft.com/office/powerpoint/2010/main" val="3366000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61"/>
          <p:cNvSpPr txBox="1">
            <a:spLocks noGrp="1"/>
          </p:cNvSpPr>
          <p:nvPr>
            <p:ph type="title"/>
          </p:nvPr>
        </p:nvSpPr>
        <p:spPr>
          <a:xfrm>
            <a:off x="3570337" y="-247859"/>
            <a:ext cx="2778600" cy="13451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SWARM</a:t>
            </a:r>
            <a:br>
              <a:rPr lang="en" sz="3200" dirty="0"/>
            </a:br>
            <a:r>
              <a:rPr lang="en" sz="2800" dirty="0"/>
              <a:t> NAVIGATION</a:t>
            </a:r>
            <a:endParaRPr sz="2800" dirty="0"/>
          </a:p>
        </p:txBody>
      </p:sp>
      <p:sp>
        <p:nvSpPr>
          <p:cNvPr id="1551" name="Google Shape;1551;p61"/>
          <p:cNvSpPr txBox="1">
            <a:spLocks noGrp="1"/>
          </p:cNvSpPr>
          <p:nvPr>
            <p:ph type="title" idx="2"/>
          </p:nvPr>
        </p:nvSpPr>
        <p:spPr>
          <a:xfrm>
            <a:off x="2684751" y="-69301"/>
            <a:ext cx="1434300" cy="13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200" dirty="0"/>
              <a:t>01</a:t>
            </a:r>
            <a:endParaRPr sz="7200" dirty="0"/>
          </a:p>
        </p:txBody>
      </p:sp>
      <p:pic>
        <p:nvPicPr>
          <p:cNvPr id="7" name="Picture 6" descr="A close-up of a drone&#10;&#10;Description automatically generated with medium confidence">
            <a:extLst>
              <a:ext uri="{FF2B5EF4-FFF2-40B4-BE49-F238E27FC236}">
                <a16:creationId xmlns:a16="http://schemas.microsoft.com/office/drawing/2014/main" id="{EFD75170-821B-43A6-FAFF-22DA2DBB4B75}"/>
              </a:ext>
            </a:extLst>
          </p:cNvPr>
          <p:cNvPicPr>
            <a:picLocks noChangeAspect="1"/>
          </p:cNvPicPr>
          <p:nvPr/>
        </p:nvPicPr>
        <p:blipFill>
          <a:blip r:embed="rId3"/>
          <a:stretch>
            <a:fillRect/>
          </a:stretch>
        </p:blipFill>
        <p:spPr>
          <a:xfrm>
            <a:off x="5973006" y="962238"/>
            <a:ext cx="2978771" cy="3260499"/>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D6D42593-F1F5-EE6D-A9E0-FCC00223A22C}"/>
              </a:ext>
            </a:extLst>
          </p:cNvPr>
          <p:cNvSpPr txBox="1"/>
          <p:nvPr/>
        </p:nvSpPr>
        <p:spPr>
          <a:xfrm>
            <a:off x="0" y="920763"/>
            <a:ext cx="5945325" cy="1028167"/>
          </a:xfrm>
          <a:prstGeom prst="rect">
            <a:avLst/>
          </a:prstGeom>
          <a:noFill/>
        </p:spPr>
        <p:txBody>
          <a:bodyPr wrap="square">
            <a:spAutoFit/>
          </a:bodyPr>
          <a:lstStyle/>
          <a:p>
            <a:pPr>
              <a:lnSpc>
                <a:spcPct val="150000"/>
              </a:lnSpc>
            </a:pPr>
            <a:r>
              <a:rPr lang="en-US" sz="1050" b="0" i="0" dirty="0">
                <a:effectLst/>
                <a:latin typeface="Barlow" panose="00000500000000000000" pitchFamily="2" charset="0"/>
              </a:rPr>
              <a:t>The navigation system of a swarm robot plays a vital role in enabling the robot to move and navigate autonomously within its environment. The navigation system allows the robot to determine its position, plan paths, avoid obstacles, and interact with other robots in the swarm. Here are some key components and techniques commonly used in swarm robot navigation:</a:t>
            </a:r>
            <a:endParaRPr lang="en-MY" sz="1050" dirty="0">
              <a:latin typeface="Barlow" panose="00000500000000000000" pitchFamily="2" charset="0"/>
            </a:endParaRPr>
          </a:p>
        </p:txBody>
      </p:sp>
      <p:sp>
        <p:nvSpPr>
          <p:cNvPr id="11" name="TextBox 10">
            <a:extLst>
              <a:ext uri="{FF2B5EF4-FFF2-40B4-BE49-F238E27FC236}">
                <a16:creationId xmlns:a16="http://schemas.microsoft.com/office/drawing/2014/main" id="{719BFF19-94E9-DFD7-0FF7-1C8AEF861260}"/>
              </a:ext>
            </a:extLst>
          </p:cNvPr>
          <p:cNvSpPr txBox="1"/>
          <p:nvPr/>
        </p:nvSpPr>
        <p:spPr>
          <a:xfrm>
            <a:off x="0" y="2044690"/>
            <a:ext cx="5807529" cy="584775"/>
          </a:xfrm>
          <a:prstGeom prst="rect">
            <a:avLst/>
          </a:prstGeom>
          <a:noFill/>
        </p:spPr>
        <p:txBody>
          <a:bodyPr wrap="square">
            <a:spAutoFit/>
          </a:bodyPr>
          <a:lstStyle/>
          <a:p>
            <a:pPr marL="171450" indent="-171450" algn="l">
              <a:buFont typeface="Arial" panose="020B0604020202020204" pitchFamily="34" charset="0"/>
              <a:buChar char="•"/>
            </a:pPr>
            <a:r>
              <a:rPr lang="en-US" sz="800" b="1" i="0" dirty="0">
                <a:solidFill>
                  <a:schemeClr val="accent5"/>
                </a:solidFill>
                <a:effectLst/>
                <a:latin typeface="Barlow" panose="00000500000000000000" pitchFamily="2" charset="0"/>
              </a:rPr>
              <a:t>Localization: </a:t>
            </a:r>
            <a:r>
              <a:rPr lang="en-US" sz="800" b="0" i="0" dirty="0">
                <a:effectLst/>
                <a:latin typeface="Barlow" panose="00000500000000000000" pitchFamily="2" charset="0"/>
              </a:rPr>
              <a:t>Localization is the process of determining the robot's position within the environment. Swarm robots often use techniques like odometry, which estimates position based on changes in wheel rotations or motor movements. Additionally, they may employ localization methods such as landmark-based localization or simultaneous localization and mapping (SLAM), which use sensor data to create a map of the environment and estimate the robot's position relative to that map.</a:t>
            </a:r>
          </a:p>
        </p:txBody>
      </p:sp>
      <p:sp>
        <p:nvSpPr>
          <p:cNvPr id="13" name="TextBox 12">
            <a:extLst>
              <a:ext uri="{FF2B5EF4-FFF2-40B4-BE49-F238E27FC236}">
                <a16:creationId xmlns:a16="http://schemas.microsoft.com/office/drawing/2014/main" id="{9EA822D7-A290-8B04-FC4A-55516E8372C0}"/>
              </a:ext>
            </a:extLst>
          </p:cNvPr>
          <p:cNvSpPr txBox="1"/>
          <p:nvPr/>
        </p:nvSpPr>
        <p:spPr>
          <a:xfrm>
            <a:off x="0" y="2667396"/>
            <a:ext cx="5895622" cy="461665"/>
          </a:xfrm>
          <a:prstGeom prst="rect">
            <a:avLst/>
          </a:prstGeom>
          <a:noFill/>
        </p:spPr>
        <p:txBody>
          <a:bodyPr wrap="square">
            <a:spAutoFit/>
          </a:bodyPr>
          <a:lstStyle/>
          <a:p>
            <a:pPr marL="171450" indent="-171450">
              <a:buFont typeface="Arial" panose="020B0604020202020204" pitchFamily="34" charset="0"/>
              <a:buChar char="•"/>
            </a:pPr>
            <a:r>
              <a:rPr lang="en-US" sz="800" b="1" i="0" dirty="0">
                <a:solidFill>
                  <a:schemeClr val="accent5"/>
                </a:solidFill>
                <a:effectLst/>
                <a:latin typeface="Barlow" panose="00000500000000000000" pitchFamily="2" charset="0"/>
              </a:rPr>
              <a:t>Path Planning: </a:t>
            </a:r>
            <a:r>
              <a:rPr lang="en-US" sz="800" b="0" i="0" dirty="0">
                <a:effectLst/>
                <a:latin typeface="Barlow" panose="00000500000000000000" pitchFamily="2" charset="0"/>
              </a:rPr>
              <a:t>Path planning involves determining a trajectory or path for the robot to follow to reach a target location or complete a task. Various algorithms, such as A* (A-star), Dijkstra's algorithm, or potential field methods, can be used to generate optimal or near-optimal paths. </a:t>
            </a:r>
            <a:endParaRPr lang="en-MY" sz="800" dirty="0">
              <a:latin typeface="Barlow" panose="00000500000000000000" pitchFamily="2" charset="0"/>
            </a:endParaRPr>
          </a:p>
        </p:txBody>
      </p:sp>
      <p:sp>
        <p:nvSpPr>
          <p:cNvPr id="15" name="TextBox 14">
            <a:extLst>
              <a:ext uri="{FF2B5EF4-FFF2-40B4-BE49-F238E27FC236}">
                <a16:creationId xmlns:a16="http://schemas.microsoft.com/office/drawing/2014/main" id="{A6FEDD67-97E2-D5BB-06B1-0EEC512CC126}"/>
              </a:ext>
            </a:extLst>
          </p:cNvPr>
          <p:cNvSpPr txBox="1"/>
          <p:nvPr/>
        </p:nvSpPr>
        <p:spPr>
          <a:xfrm>
            <a:off x="0" y="3152679"/>
            <a:ext cx="5998029" cy="461665"/>
          </a:xfrm>
          <a:prstGeom prst="rect">
            <a:avLst/>
          </a:prstGeom>
          <a:noFill/>
        </p:spPr>
        <p:txBody>
          <a:bodyPr wrap="square">
            <a:spAutoFit/>
          </a:bodyPr>
          <a:lstStyle/>
          <a:p>
            <a:pPr marL="171450" indent="-171450" algn="l">
              <a:buFont typeface="Arial" panose="020B0604020202020204" pitchFamily="34" charset="0"/>
              <a:buChar char="•"/>
            </a:pPr>
            <a:r>
              <a:rPr lang="en-US" sz="800" b="1" i="0" dirty="0">
                <a:solidFill>
                  <a:schemeClr val="accent5"/>
                </a:solidFill>
                <a:effectLst/>
                <a:latin typeface="Barlow" panose="00000500000000000000" pitchFamily="2" charset="0"/>
              </a:rPr>
              <a:t>Obstacle Avoidance: </a:t>
            </a:r>
            <a:r>
              <a:rPr lang="en-US" sz="800" b="0" i="0" dirty="0">
                <a:effectLst/>
                <a:latin typeface="Barlow" panose="00000500000000000000" pitchFamily="2" charset="0"/>
              </a:rPr>
              <a:t>Swarm robots need to navigate around obstacles to reach their destinations. They utilize sensor information, such as proximity sensors or cameras, to detect and identify obstacles in their path. Collision avoidance algorithms enable the robot to calculate safe paths or adjust their trajectories in real-time to avoid collisions with obstacles or other robots.</a:t>
            </a:r>
          </a:p>
        </p:txBody>
      </p:sp>
      <p:sp>
        <p:nvSpPr>
          <p:cNvPr id="17" name="TextBox 16">
            <a:extLst>
              <a:ext uri="{FF2B5EF4-FFF2-40B4-BE49-F238E27FC236}">
                <a16:creationId xmlns:a16="http://schemas.microsoft.com/office/drawing/2014/main" id="{B3E6120F-128C-1A5D-07B1-4AD0302824F1}"/>
              </a:ext>
            </a:extLst>
          </p:cNvPr>
          <p:cNvSpPr txBox="1"/>
          <p:nvPr/>
        </p:nvSpPr>
        <p:spPr>
          <a:xfrm>
            <a:off x="0" y="3637962"/>
            <a:ext cx="5895622" cy="584775"/>
          </a:xfrm>
          <a:prstGeom prst="rect">
            <a:avLst/>
          </a:prstGeom>
          <a:noFill/>
        </p:spPr>
        <p:txBody>
          <a:bodyPr wrap="square">
            <a:spAutoFit/>
          </a:bodyPr>
          <a:lstStyle/>
          <a:p>
            <a:pPr marL="171450" indent="-171450" algn="l">
              <a:buFont typeface="Arial" panose="020B0604020202020204" pitchFamily="34" charset="0"/>
              <a:buChar char="•"/>
            </a:pPr>
            <a:r>
              <a:rPr lang="en-US" sz="800" b="1" i="0" dirty="0">
                <a:solidFill>
                  <a:schemeClr val="accent5"/>
                </a:solidFill>
                <a:effectLst/>
                <a:latin typeface="Barlow" panose="00000500000000000000" pitchFamily="2" charset="0"/>
              </a:rPr>
              <a:t>Communication and Coordination: </a:t>
            </a:r>
            <a:r>
              <a:rPr lang="en-US" sz="800" b="0" i="0" dirty="0">
                <a:effectLst/>
                <a:latin typeface="Barlow" panose="00000500000000000000" pitchFamily="2" charset="0"/>
              </a:rPr>
              <a:t>Communication is crucial in swarm robot navigation to exchange information and coordinate movements within the swarm. Robots can share their positions, maps, or obstacle information with each other, allowing them to avoid congestion and collaborate effectively. This coordination helps ensure smooth navigation and efficient task completion.</a:t>
            </a:r>
          </a:p>
        </p:txBody>
      </p:sp>
      <p:sp>
        <p:nvSpPr>
          <p:cNvPr id="19" name="TextBox 18">
            <a:extLst>
              <a:ext uri="{FF2B5EF4-FFF2-40B4-BE49-F238E27FC236}">
                <a16:creationId xmlns:a16="http://schemas.microsoft.com/office/drawing/2014/main" id="{A420E7CF-AC08-2B7A-AB1C-CA8CF644D769}"/>
              </a:ext>
            </a:extLst>
          </p:cNvPr>
          <p:cNvSpPr txBox="1"/>
          <p:nvPr/>
        </p:nvSpPr>
        <p:spPr>
          <a:xfrm>
            <a:off x="980394" y="4216374"/>
            <a:ext cx="5179885" cy="215444"/>
          </a:xfrm>
          <a:prstGeom prst="rect">
            <a:avLst/>
          </a:prstGeom>
          <a:noFill/>
        </p:spPr>
        <p:txBody>
          <a:bodyPr wrap="square">
            <a:spAutoFit/>
          </a:bodyPr>
          <a:lstStyle/>
          <a:p>
            <a:pPr marL="171450" indent="-171450" algn="l">
              <a:buFont typeface="Arial" panose="020B0604020202020204" pitchFamily="34" charset="0"/>
              <a:buChar char="•"/>
            </a:pPr>
            <a:r>
              <a:rPr lang="en-US" sz="800" b="1" i="0" dirty="0">
                <a:solidFill>
                  <a:schemeClr val="accent5"/>
                </a:solidFill>
                <a:effectLst/>
                <a:latin typeface="Barlow" panose="00000500000000000000" pitchFamily="2" charset="0"/>
              </a:rPr>
              <a:t>Exploration and Mapping: </a:t>
            </a:r>
            <a:r>
              <a:rPr lang="en-US" sz="800" b="0" i="0" dirty="0">
                <a:effectLst/>
                <a:latin typeface="Barlow" panose="00000500000000000000" pitchFamily="2" charset="0"/>
              </a:rPr>
              <a:t>Swarm robots can explore unknown or partially known environments. </a:t>
            </a:r>
          </a:p>
        </p:txBody>
      </p:sp>
      <p:sp>
        <p:nvSpPr>
          <p:cNvPr id="21" name="TextBox 20">
            <a:extLst>
              <a:ext uri="{FF2B5EF4-FFF2-40B4-BE49-F238E27FC236}">
                <a16:creationId xmlns:a16="http://schemas.microsoft.com/office/drawing/2014/main" id="{1594A8C4-5C65-8EDF-AC52-6CFDA11C75AD}"/>
              </a:ext>
            </a:extLst>
          </p:cNvPr>
          <p:cNvSpPr txBox="1"/>
          <p:nvPr/>
        </p:nvSpPr>
        <p:spPr>
          <a:xfrm>
            <a:off x="1151164" y="4345848"/>
            <a:ext cx="8183335" cy="338554"/>
          </a:xfrm>
          <a:prstGeom prst="rect">
            <a:avLst/>
          </a:prstGeom>
          <a:noFill/>
        </p:spPr>
        <p:txBody>
          <a:bodyPr wrap="square">
            <a:spAutoFit/>
          </a:bodyPr>
          <a:lstStyle/>
          <a:p>
            <a:r>
              <a:rPr lang="en-US" sz="800" b="0" i="0" dirty="0">
                <a:effectLst/>
                <a:latin typeface="Barlow" panose="00000500000000000000" pitchFamily="2" charset="0"/>
              </a:rPr>
              <a:t>They employ mapping techniques, such as occupancy grid mapping or feature-based mapping, to create representations of the environment. By exploring and updating the map, swarm robots can navigate more effectively, avoid previously detected obstacles, and share map information with other robots in the swarm.</a:t>
            </a:r>
            <a:endParaRPr lang="en-MY" sz="800" dirty="0"/>
          </a:p>
        </p:txBody>
      </p:sp>
      <p:sp>
        <p:nvSpPr>
          <p:cNvPr id="23" name="TextBox 22">
            <a:extLst>
              <a:ext uri="{FF2B5EF4-FFF2-40B4-BE49-F238E27FC236}">
                <a16:creationId xmlns:a16="http://schemas.microsoft.com/office/drawing/2014/main" id="{0EECBB35-FFDB-7F99-BE53-E6B2970A2B0E}"/>
              </a:ext>
            </a:extLst>
          </p:cNvPr>
          <p:cNvSpPr txBox="1"/>
          <p:nvPr/>
        </p:nvSpPr>
        <p:spPr>
          <a:xfrm>
            <a:off x="971383" y="4684402"/>
            <a:ext cx="7976507" cy="338554"/>
          </a:xfrm>
          <a:prstGeom prst="rect">
            <a:avLst/>
          </a:prstGeom>
          <a:noFill/>
        </p:spPr>
        <p:txBody>
          <a:bodyPr wrap="square">
            <a:spAutoFit/>
          </a:bodyPr>
          <a:lstStyle/>
          <a:p>
            <a:pPr marL="171450" indent="-171450" algn="l">
              <a:buFont typeface="Arial" panose="020B0604020202020204" pitchFamily="34" charset="0"/>
              <a:buChar char="•"/>
            </a:pPr>
            <a:r>
              <a:rPr lang="en-US" sz="800" b="1" i="0" dirty="0">
                <a:solidFill>
                  <a:schemeClr val="accent5"/>
                </a:solidFill>
                <a:effectLst/>
                <a:latin typeface="Barlow" panose="00000500000000000000" pitchFamily="2" charset="0"/>
              </a:rPr>
              <a:t>Decision-Making and Control: </a:t>
            </a:r>
            <a:r>
              <a:rPr lang="en-US" sz="800" b="0" i="0" dirty="0">
                <a:effectLst/>
                <a:latin typeface="Barlow" panose="00000500000000000000" pitchFamily="2" charset="0"/>
              </a:rPr>
              <a:t>The navigation system includes decision-making algorithms that help the robot make appropriate choices while navigating. These algorithms consider factors like goal prioritization, obstacle proximity, energy efficiency, or task requirements to determine the robot's actions and control its movements.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2"/>
        <p:cNvGrpSpPr/>
        <p:nvPr/>
      </p:nvGrpSpPr>
      <p:grpSpPr>
        <a:xfrm>
          <a:off x="0" y="0"/>
          <a:ext cx="0" cy="0"/>
          <a:chOff x="0" y="0"/>
          <a:chExt cx="0" cy="0"/>
        </a:xfrm>
      </p:grpSpPr>
      <p:sp>
        <p:nvSpPr>
          <p:cNvPr id="1543" name="Google Shape;1543;p60"/>
          <p:cNvSpPr txBox="1">
            <a:spLocks noGrp="1"/>
          </p:cNvSpPr>
          <p:nvPr>
            <p:ph type="title"/>
          </p:nvPr>
        </p:nvSpPr>
        <p:spPr>
          <a:xfrm>
            <a:off x="1643504" y="0"/>
            <a:ext cx="3900600" cy="114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SWARM</a:t>
            </a:r>
            <a:br>
              <a:rPr lang="en" sz="2800" dirty="0"/>
            </a:br>
            <a:r>
              <a:rPr lang="en" sz="2800" dirty="0"/>
              <a:t>ENABLING UNIT</a:t>
            </a:r>
            <a:endParaRPr sz="2800" dirty="0"/>
          </a:p>
        </p:txBody>
      </p:sp>
      <p:sp>
        <p:nvSpPr>
          <p:cNvPr id="1544" name="Google Shape;1544;p60"/>
          <p:cNvSpPr txBox="1">
            <a:spLocks noGrp="1"/>
          </p:cNvSpPr>
          <p:nvPr>
            <p:ph type="title" idx="2"/>
          </p:nvPr>
        </p:nvSpPr>
        <p:spPr>
          <a:xfrm>
            <a:off x="128360" y="-65714"/>
            <a:ext cx="3900600" cy="136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800" dirty="0"/>
              <a:t>02</a:t>
            </a:r>
            <a:endParaRPr sz="8800" dirty="0"/>
          </a:p>
        </p:txBody>
      </p:sp>
      <p:pic>
        <p:nvPicPr>
          <p:cNvPr id="3" name="Picture 2" descr="A picture containing text, screenshot, diagram, circuit&#10;&#10;Description automatically generated">
            <a:extLst>
              <a:ext uri="{FF2B5EF4-FFF2-40B4-BE49-F238E27FC236}">
                <a16:creationId xmlns:a16="http://schemas.microsoft.com/office/drawing/2014/main" id="{E2CDF75B-C834-6B35-FCD8-62B09E137AF6}"/>
              </a:ext>
            </a:extLst>
          </p:cNvPr>
          <p:cNvPicPr>
            <a:picLocks noChangeAspect="1"/>
          </p:cNvPicPr>
          <p:nvPr/>
        </p:nvPicPr>
        <p:blipFill>
          <a:blip r:embed="rId3"/>
          <a:stretch>
            <a:fillRect/>
          </a:stretch>
        </p:blipFill>
        <p:spPr>
          <a:xfrm>
            <a:off x="5383927" y="2694293"/>
            <a:ext cx="3589951" cy="2159469"/>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E9EDD6E8-6B99-0B28-B8CF-4686F6215B46}"/>
              </a:ext>
            </a:extLst>
          </p:cNvPr>
          <p:cNvSpPr txBox="1"/>
          <p:nvPr/>
        </p:nvSpPr>
        <p:spPr>
          <a:xfrm>
            <a:off x="649913" y="1033763"/>
            <a:ext cx="8323965" cy="805349"/>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800" b="1" i="0" dirty="0">
                <a:solidFill>
                  <a:schemeClr val="accent5"/>
                </a:solidFill>
                <a:effectLst/>
                <a:latin typeface="Barlow" panose="00000500000000000000" pitchFamily="2" charset="0"/>
              </a:rPr>
              <a:t>Swarm Communication: </a:t>
            </a:r>
            <a:r>
              <a:rPr lang="en-US" sz="800" b="0" i="0" dirty="0">
                <a:effectLst/>
                <a:latin typeface="Barlow" panose="00000500000000000000" pitchFamily="2" charset="0"/>
              </a:rPr>
              <a:t>The swarm enabling unit includes communication capabilities that allow robots within the swarm to exchange information, share data, and coordinate their actions. This unit typically incorporates wireless communication protocols, such as Wi-Fi, Bluetooth, or RF modules, enabling robots to establish communication links and form a network within the swarm. Through this communication, robots can share their states, positions, sensor data, and other relevant information to collectively make decisions and coordinate their behaviors.</a:t>
            </a:r>
          </a:p>
        </p:txBody>
      </p:sp>
      <p:sp>
        <p:nvSpPr>
          <p:cNvPr id="9" name="TextBox 8">
            <a:extLst>
              <a:ext uri="{FF2B5EF4-FFF2-40B4-BE49-F238E27FC236}">
                <a16:creationId xmlns:a16="http://schemas.microsoft.com/office/drawing/2014/main" id="{20914602-FE3F-80C8-4358-343469D0BF82}"/>
              </a:ext>
            </a:extLst>
          </p:cNvPr>
          <p:cNvSpPr txBox="1"/>
          <p:nvPr/>
        </p:nvSpPr>
        <p:spPr>
          <a:xfrm>
            <a:off x="1186858" y="1774686"/>
            <a:ext cx="7728542" cy="811954"/>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800" b="1" i="0" dirty="0">
                <a:solidFill>
                  <a:schemeClr val="accent5"/>
                </a:solidFill>
                <a:effectLst/>
                <a:latin typeface="Barlow" panose="00000500000000000000" pitchFamily="2" charset="0"/>
              </a:rPr>
              <a:t>Swarm Coordination Algorithms</a:t>
            </a:r>
            <a:r>
              <a:rPr lang="en-US" sz="800" b="0" i="0" dirty="0">
                <a:effectLst/>
                <a:latin typeface="Barlow" panose="00000500000000000000" pitchFamily="2" charset="0"/>
              </a:rPr>
              <a:t>: The swarm enabling unit may house specialized algorithms or protocols designed to facilitate coordination and collaboration among swarm robots. These algorithms determine how robots interact, cooperate, and distribute tasks within the swarm. They can encompass aspects such as task allocation, role assignment, formation control, or behavior synchronization. By employing these algorithms, the swarm enabling unit enables the swarm robots to work together efficiently and achieve complex tasks collectively.</a:t>
            </a:r>
          </a:p>
        </p:txBody>
      </p:sp>
      <p:sp>
        <p:nvSpPr>
          <p:cNvPr id="11" name="TextBox 10">
            <a:extLst>
              <a:ext uri="{FF2B5EF4-FFF2-40B4-BE49-F238E27FC236}">
                <a16:creationId xmlns:a16="http://schemas.microsoft.com/office/drawing/2014/main" id="{285DCFB4-0219-0E18-349F-02DFC1A0325E}"/>
              </a:ext>
            </a:extLst>
          </p:cNvPr>
          <p:cNvSpPr txBox="1"/>
          <p:nvPr/>
        </p:nvSpPr>
        <p:spPr>
          <a:xfrm>
            <a:off x="1269261" y="2548391"/>
            <a:ext cx="4056188" cy="1365951"/>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US" sz="800" b="1" i="0" dirty="0">
                <a:solidFill>
                  <a:schemeClr val="accent5"/>
                </a:solidFill>
                <a:effectLst/>
                <a:latin typeface="Barlow" panose="00000500000000000000" pitchFamily="2" charset="0"/>
              </a:rPr>
              <a:t>Group Behavior Control: </a:t>
            </a:r>
            <a:r>
              <a:rPr lang="en-US" sz="800" b="0" i="0" dirty="0">
                <a:effectLst/>
                <a:latin typeface="Barlow" panose="00000500000000000000" pitchFamily="2" charset="0"/>
              </a:rPr>
              <a:t>The swarm enabling unit may also include mechanisms for controlling the overall behavior of the swarm. It can enforce high-level directives, goals, or constraints onto individual robots, ensuring that the collective behavior of the swarm aligns with the desired objectives. This unit may incorporate algorithms that regulate the behavior of individual robots based on feedback from the swarm or external sources, allowing for adaptive and goal-oriented swarm behaviors.</a:t>
            </a:r>
          </a:p>
          <a:p>
            <a:pPr algn="l">
              <a:lnSpc>
                <a:spcPct val="150000"/>
              </a:lnSpc>
              <a:buFont typeface="+mj-lt"/>
              <a:buAutoNum type="arabicPeriod"/>
            </a:pPr>
            <a:endParaRPr lang="en-US" sz="800" b="0" i="0" dirty="0">
              <a:effectLst/>
              <a:latin typeface="Söhne"/>
            </a:endParaRPr>
          </a:p>
        </p:txBody>
      </p:sp>
      <p:sp>
        <p:nvSpPr>
          <p:cNvPr id="13" name="TextBox 12">
            <a:extLst>
              <a:ext uri="{FF2B5EF4-FFF2-40B4-BE49-F238E27FC236}">
                <a16:creationId xmlns:a16="http://schemas.microsoft.com/office/drawing/2014/main" id="{101EE862-F6B3-185B-211F-3FBB7052A9C3}"/>
              </a:ext>
            </a:extLst>
          </p:cNvPr>
          <p:cNvSpPr txBox="1"/>
          <p:nvPr/>
        </p:nvSpPr>
        <p:spPr>
          <a:xfrm>
            <a:off x="1269261" y="3684549"/>
            <a:ext cx="3984552" cy="1359346"/>
          </a:xfrm>
          <a:prstGeom prst="rect">
            <a:avLst/>
          </a:prstGeom>
          <a:noFill/>
        </p:spPr>
        <p:txBody>
          <a:bodyPr wrap="square">
            <a:spAutoFit/>
          </a:bodyPr>
          <a:lstStyle/>
          <a:p>
            <a:pPr marL="171450" indent="-171450" algn="l">
              <a:lnSpc>
                <a:spcPct val="150000"/>
              </a:lnSpc>
              <a:buFont typeface="Arial" panose="020B0604020202020204" pitchFamily="34" charset="0"/>
              <a:buChar char="•"/>
            </a:pPr>
            <a:r>
              <a:rPr lang="en-US" sz="800" b="1" i="0" dirty="0">
                <a:solidFill>
                  <a:schemeClr val="accent5"/>
                </a:solidFill>
                <a:effectLst/>
                <a:latin typeface="Barlow" panose="00000500000000000000" pitchFamily="2" charset="0"/>
              </a:rPr>
              <a:t>Swarm Intelligence Integration: </a:t>
            </a:r>
            <a:r>
              <a:rPr lang="en-US" sz="800" b="0" i="0" dirty="0">
                <a:effectLst/>
                <a:latin typeface="Barlow" panose="00000500000000000000" pitchFamily="2" charset="0"/>
              </a:rPr>
              <a:t>The swarm enabling unit plays a crucial role in integrating swarm intelligence principles into the collective behavior of the robots. It enables the aggregation of knowledge, decision-making processes, and emergent behaviors that arise from the interactions and cooperation among swarm members. By integrating swarm intelligence, the swarm enabling unit enhances the overall capabilities and adaptability of the swarm, allowing it to solve complex problems, exhibit robustness, and adapt to changing environments.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062177" y="1611438"/>
            <a:ext cx="4875027" cy="20833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6.  APPLICATIONS</a:t>
            </a:r>
          </a:p>
        </p:txBody>
      </p:sp>
    </p:spTree>
    <p:extLst>
      <p:ext uri="{BB962C8B-B14F-4D97-AF65-F5344CB8AC3E}">
        <p14:creationId xmlns:p14="http://schemas.microsoft.com/office/powerpoint/2010/main" val="24375385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76E07-33A4-F8CE-11B7-42B936C3E58F}"/>
              </a:ext>
            </a:extLst>
          </p:cNvPr>
          <p:cNvSpPr>
            <a:spLocks noGrp="1"/>
          </p:cNvSpPr>
          <p:nvPr>
            <p:ph type="title"/>
          </p:nvPr>
        </p:nvSpPr>
        <p:spPr>
          <a:xfrm>
            <a:off x="2868283" y="193189"/>
            <a:ext cx="3167845" cy="1345200"/>
          </a:xfrm>
        </p:spPr>
        <p:txBody>
          <a:bodyPr/>
          <a:lstStyle/>
          <a:p>
            <a:r>
              <a:rPr lang="en-MY" sz="5400" dirty="0">
                <a:solidFill>
                  <a:schemeClr val="accent5"/>
                </a:solidFill>
              </a:rPr>
              <a:t>APPLICATIONS</a:t>
            </a:r>
          </a:p>
        </p:txBody>
      </p:sp>
      <p:sp>
        <p:nvSpPr>
          <p:cNvPr id="6" name="TextBox 5">
            <a:extLst>
              <a:ext uri="{FF2B5EF4-FFF2-40B4-BE49-F238E27FC236}">
                <a16:creationId xmlns:a16="http://schemas.microsoft.com/office/drawing/2014/main" id="{ADBE06DA-2B34-E2EB-487F-075FFD056551}"/>
              </a:ext>
            </a:extLst>
          </p:cNvPr>
          <p:cNvSpPr txBox="1"/>
          <p:nvPr/>
        </p:nvSpPr>
        <p:spPr>
          <a:xfrm>
            <a:off x="907597" y="3928356"/>
            <a:ext cx="7675789" cy="1169551"/>
          </a:xfrm>
          <a:prstGeom prst="rect">
            <a:avLst/>
          </a:prstGeom>
          <a:noFill/>
        </p:spPr>
        <p:txBody>
          <a:bodyPr wrap="square">
            <a:spAutoFit/>
          </a:bodyPr>
          <a:lstStyle/>
          <a:p>
            <a:pPr marL="171450" indent="-171450" algn="l">
              <a:buFont typeface="Arial" panose="020B0604020202020204" pitchFamily="34" charset="0"/>
              <a:buChar char="•"/>
            </a:pPr>
            <a:r>
              <a:rPr lang="en-US" sz="1000" b="1" i="0" dirty="0">
                <a:solidFill>
                  <a:schemeClr val="accent5"/>
                </a:solidFill>
                <a:effectLst/>
                <a:latin typeface="Barlow" panose="00000500000000000000" pitchFamily="2" charset="0"/>
              </a:rPr>
              <a:t>Traffic Management: </a:t>
            </a:r>
            <a:r>
              <a:rPr lang="en-US" sz="1000" b="0" i="0" dirty="0">
                <a:effectLst/>
                <a:latin typeface="Barlow" panose="00000500000000000000" pitchFamily="2" charset="0"/>
              </a:rPr>
              <a:t>Swarm robots can aid in traffic management by collecting real-time data on road conditions, congestion, or accidents. By analyzing this data, traffic patterns can be optimized, and efficient routing and traffic control strategies can be implemented.</a:t>
            </a:r>
          </a:p>
          <a:p>
            <a:pPr algn="l"/>
            <a:endParaRPr lang="en-US" sz="1000" b="0" i="0" dirty="0">
              <a:effectLst/>
              <a:latin typeface="Barlow" panose="00000500000000000000" pitchFamily="2" charset="0"/>
            </a:endParaRPr>
          </a:p>
          <a:p>
            <a:pPr marL="171450" indent="-171450" algn="l">
              <a:buFont typeface="Arial" panose="020B0604020202020204" pitchFamily="34" charset="0"/>
              <a:buChar char="•"/>
            </a:pPr>
            <a:r>
              <a:rPr lang="en-US" sz="1000" b="1" i="0" dirty="0">
                <a:solidFill>
                  <a:schemeClr val="accent5"/>
                </a:solidFill>
                <a:effectLst/>
                <a:latin typeface="Barlow" panose="00000500000000000000" pitchFamily="2" charset="0"/>
              </a:rPr>
              <a:t>Swarm Robotics Research: </a:t>
            </a:r>
            <a:r>
              <a:rPr lang="en-US" sz="1000" b="0" i="0" dirty="0">
                <a:effectLst/>
                <a:latin typeface="Barlow" panose="00000500000000000000" pitchFamily="2" charset="0"/>
              </a:rPr>
              <a:t>Swarm robots serve as a valuable platform for researchers to study collective intelligence, emergent behaviors, and decentralized control algorithms. They provide insights into self-organization, coordination, and decision-making processes in large groups of robots, contributing to advancements in the field.</a:t>
            </a:r>
          </a:p>
        </p:txBody>
      </p:sp>
      <p:sp>
        <p:nvSpPr>
          <p:cNvPr id="8" name="TextBox 7">
            <a:extLst>
              <a:ext uri="{FF2B5EF4-FFF2-40B4-BE49-F238E27FC236}">
                <a16:creationId xmlns:a16="http://schemas.microsoft.com/office/drawing/2014/main" id="{92A32ACF-B2FC-BBF5-D8EE-2D595166C6E5}"/>
              </a:ext>
            </a:extLst>
          </p:cNvPr>
          <p:cNvSpPr txBox="1"/>
          <p:nvPr/>
        </p:nvSpPr>
        <p:spPr>
          <a:xfrm>
            <a:off x="156481" y="1573865"/>
            <a:ext cx="7334250" cy="2400657"/>
          </a:xfrm>
          <a:prstGeom prst="rect">
            <a:avLst/>
          </a:prstGeom>
          <a:noFill/>
        </p:spPr>
        <p:txBody>
          <a:bodyPr wrap="square">
            <a:spAutoFit/>
          </a:bodyPr>
          <a:lstStyle/>
          <a:p>
            <a:pPr marL="171450" indent="-171450" algn="l">
              <a:buFont typeface="Arial" panose="020B0604020202020204" pitchFamily="34" charset="0"/>
              <a:buChar char="•"/>
            </a:pPr>
            <a:r>
              <a:rPr lang="en-US" sz="1000" b="1" i="0" dirty="0">
                <a:solidFill>
                  <a:schemeClr val="accent5"/>
                </a:solidFill>
                <a:effectLst/>
                <a:latin typeface="Barlow" panose="00000500000000000000" pitchFamily="2" charset="0"/>
              </a:rPr>
              <a:t>Search and Rescue: </a:t>
            </a:r>
            <a:r>
              <a:rPr lang="en-US" sz="1000" b="0" i="0" dirty="0">
                <a:effectLst/>
                <a:latin typeface="Barlow" panose="00000500000000000000" pitchFamily="2" charset="0"/>
              </a:rPr>
              <a:t>Swarm robots can be deployed in disaster scenarios to search for survivors in hard-to-reach or hazardous areas. They can cover large areas efficiently, communicate with each other to share information, and collaboratively locate and assist trapped individuals.</a:t>
            </a:r>
          </a:p>
          <a:p>
            <a:pPr marL="171450" indent="-171450" algn="l">
              <a:buFont typeface="Arial" panose="020B0604020202020204" pitchFamily="34" charset="0"/>
              <a:buChar char="•"/>
            </a:pPr>
            <a:r>
              <a:rPr lang="en-US" sz="1000" b="1" i="0" dirty="0">
                <a:solidFill>
                  <a:schemeClr val="accent5"/>
                </a:solidFill>
                <a:effectLst/>
                <a:latin typeface="Barlow" panose="00000500000000000000" pitchFamily="2" charset="0"/>
              </a:rPr>
              <a:t>Environmental Monitoring: </a:t>
            </a:r>
            <a:r>
              <a:rPr lang="en-US" sz="1000" b="0" i="0" dirty="0">
                <a:effectLst/>
                <a:latin typeface="Barlow" panose="00000500000000000000" pitchFamily="2" charset="0"/>
              </a:rPr>
              <a:t>Swarm robots are used for monitoring and data collection in environmental studies. They can disperse across a region, gather data on parameters like temperature, humidity, air quality, or water quality, and transmit the information back to a central system for analysis.</a:t>
            </a:r>
          </a:p>
          <a:p>
            <a:pPr marL="171450" indent="-171450">
              <a:buFont typeface="Arial" panose="020B0604020202020204" pitchFamily="34" charset="0"/>
              <a:buChar char="•"/>
            </a:pPr>
            <a:r>
              <a:rPr lang="en-US" sz="1000" b="1" i="0" dirty="0">
                <a:solidFill>
                  <a:schemeClr val="accent5"/>
                </a:solidFill>
                <a:effectLst/>
                <a:latin typeface="Barlow" panose="00000500000000000000" pitchFamily="2" charset="0"/>
              </a:rPr>
              <a:t>Construction and Infrastructure Maintenance: </a:t>
            </a:r>
            <a:r>
              <a:rPr lang="en-US" sz="1000" b="0" i="0" dirty="0">
                <a:effectLst/>
                <a:latin typeface="Barlow" panose="00000500000000000000" pitchFamily="2" charset="0"/>
              </a:rPr>
              <a:t>Swarm robots can work together to perform construction tasks, such as assembling structures or repairing infrastructure. By coordinating their actions, they can efficiently complete complex tasks while adapting to changing conditions.</a:t>
            </a:r>
          </a:p>
          <a:p>
            <a:pPr marL="171450" indent="-171450">
              <a:buFont typeface="Arial" panose="020B0604020202020204" pitchFamily="34" charset="0"/>
              <a:buChar char="•"/>
            </a:pPr>
            <a:r>
              <a:rPr lang="en-US" sz="1000" b="1" i="0" dirty="0">
                <a:solidFill>
                  <a:schemeClr val="accent5"/>
                </a:solidFill>
                <a:effectLst/>
                <a:latin typeface="Barlow" panose="00000500000000000000" pitchFamily="2" charset="0"/>
              </a:rPr>
              <a:t>Precision Agriculture: </a:t>
            </a:r>
            <a:r>
              <a:rPr lang="en-US" sz="1000" b="0" i="0" dirty="0">
                <a:effectLst/>
                <a:latin typeface="Barlow" panose="00000500000000000000" pitchFamily="2" charset="0"/>
              </a:rPr>
              <a:t>In agriculture, swarm robots can assist in tasks like crop monitoring, pollination, or pesticide application. By working collectively, they can cover large fields, gather data on crop health, optimize resource utilization, and improve overall farm productivity.</a:t>
            </a:r>
          </a:p>
          <a:p>
            <a:pPr marL="171450" indent="-171450">
              <a:buFont typeface="Arial" panose="020B0604020202020204" pitchFamily="34" charset="0"/>
              <a:buChar char="•"/>
            </a:pPr>
            <a:r>
              <a:rPr lang="en-US" sz="1000" b="1" i="0" dirty="0">
                <a:solidFill>
                  <a:schemeClr val="accent5"/>
                </a:solidFill>
                <a:effectLst/>
                <a:latin typeface="Barlow" panose="00000500000000000000" pitchFamily="2" charset="0"/>
              </a:rPr>
              <a:t>Surveillance and Security: </a:t>
            </a:r>
            <a:r>
              <a:rPr lang="en-US" sz="1000" b="0" i="0" dirty="0">
                <a:effectLst/>
                <a:latin typeface="Barlow" panose="00000500000000000000" pitchFamily="2" charset="0"/>
              </a:rPr>
              <a:t>Swarm robots can be employed for surveillance purposes, enhancing security in various environments. They can monitor areas, detect intrusions, track objects, and communicate information to a central system or human </a:t>
            </a:r>
            <a:r>
              <a:rPr lang="en-US" sz="1000" b="0" i="0">
                <a:effectLst/>
                <a:latin typeface="Barlow" panose="00000500000000000000" pitchFamily="2" charset="0"/>
              </a:rPr>
              <a:t>operators.</a:t>
            </a:r>
            <a:endParaRPr lang="en-US" sz="1000" b="0" i="0" dirty="0">
              <a:effectLst/>
              <a:latin typeface="Söhne"/>
            </a:endParaRPr>
          </a:p>
        </p:txBody>
      </p:sp>
    </p:spTree>
    <p:extLst>
      <p:ext uri="{BB962C8B-B14F-4D97-AF65-F5344CB8AC3E}">
        <p14:creationId xmlns:p14="http://schemas.microsoft.com/office/powerpoint/2010/main" val="2240586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54"/>
          <p:cNvSpPr txBox="1">
            <a:spLocks noGrp="1"/>
          </p:cNvSpPr>
          <p:nvPr>
            <p:ph type="title"/>
          </p:nvPr>
        </p:nvSpPr>
        <p:spPr>
          <a:xfrm>
            <a:off x="1896750" y="1516450"/>
            <a:ext cx="236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1241" name="Google Shape;1241;p54"/>
          <p:cNvSpPr txBox="1">
            <a:spLocks noGrp="1"/>
          </p:cNvSpPr>
          <p:nvPr>
            <p:ph type="title" idx="2"/>
          </p:nvPr>
        </p:nvSpPr>
        <p:spPr>
          <a:xfrm>
            <a:off x="1896750" y="638963"/>
            <a:ext cx="2367000" cy="86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242" name="Google Shape;1242;p54"/>
          <p:cNvSpPr txBox="1">
            <a:spLocks noGrp="1"/>
          </p:cNvSpPr>
          <p:nvPr>
            <p:ph type="subTitle" idx="1"/>
          </p:nvPr>
        </p:nvSpPr>
        <p:spPr>
          <a:xfrm>
            <a:off x="1896750" y="2032438"/>
            <a:ext cx="2675250" cy="37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What are swarm robots?</a:t>
            </a:r>
          </a:p>
        </p:txBody>
      </p:sp>
      <p:sp>
        <p:nvSpPr>
          <p:cNvPr id="1243" name="Google Shape;1243;p54"/>
          <p:cNvSpPr txBox="1">
            <a:spLocks noGrp="1"/>
          </p:cNvSpPr>
          <p:nvPr>
            <p:ph type="title" idx="3"/>
          </p:nvPr>
        </p:nvSpPr>
        <p:spPr>
          <a:xfrm>
            <a:off x="4334623" y="1505938"/>
            <a:ext cx="3681389"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1244" name="Google Shape;1244;p54"/>
          <p:cNvSpPr txBox="1">
            <a:spLocks noGrp="1"/>
          </p:cNvSpPr>
          <p:nvPr>
            <p:ph type="title" idx="4"/>
          </p:nvPr>
        </p:nvSpPr>
        <p:spPr>
          <a:xfrm>
            <a:off x="4880225" y="638963"/>
            <a:ext cx="2367000" cy="86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45" name="Google Shape;1245;p54"/>
          <p:cNvSpPr txBox="1">
            <a:spLocks noGrp="1"/>
          </p:cNvSpPr>
          <p:nvPr>
            <p:ph type="subTitle" idx="5"/>
          </p:nvPr>
        </p:nvSpPr>
        <p:spPr>
          <a:xfrm>
            <a:off x="4837692" y="2037565"/>
            <a:ext cx="2675249" cy="37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Where did they come from?</a:t>
            </a:r>
            <a:endParaRPr sz="1400" dirty="0"/>
          </a:p>
        </p:txBody>
      </p:sp>
      <p:sp>
        <p:nvSpPr>
          <p:cNvPr id="1246" name="Google Shape;1246;p54"/>
          <p:cNvSpPr txBox="1">
            <a:spLocks noGrp="1"/>
          </p:cNvSpPr>
          <p:nvPr>
            <p:ph type="title" idx="6"/>
          </p:nvPr>
        </p:nvSpPr>
        <p:spPr>
          <a:xfrm>
            <a:off x="1172279" y="3544994"/>
            <a:ext cx="3815941"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Types</a:t>
            </a:r>
            <a:endParaRPr sz="3600" dirty="0"/>
          </a:p>
        </p:txBody>
      </p:sp>
      <p:sp>
        <p:nvSpPr>
          <p:cNvPr id="1247" name="Google Shape;1247;p54"/>
          <p:cNvSpPr txBox="1">
            <a:spLocks noGrp="1"/>
          </p:cNvSpPr>
          <p:nvPr>
            <p:ph type="title" idx="7"/>
          </p:nvPr>
        </p:nvSpPr>
        <p:spPr>
          <a:xfrm>
            <a:off x="1896750" y="2660763"/>
            <a:ext cx="2367000" cy="86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48" name="Google Shape;1248;p54"/>
          <p:cNvSpPr txBox="1">
            <a:spLocks noGrp="1"/>
          </p:cNvSpPr>
          <p:nvPr>
            <p:ph type="subTitle" idx="8"/>
          </p:nvPr>
        </p:nvSpPr>
        <p:spPr>
          <a:xfrm>
            <a:off x="1610283" y="4040750"/>
            <a:ext cx="2939931" cy="37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MY" sz="1400" dirty="0"/>
              <a:t>What varieties currently exist?</a:t>
            </a:r>
            <a:endParaRPr sz="1400" dirty="0"/>
          </a:p>
        </p:txBody>
      </p:sp>
      <p:sp>
        <p:nvSpPr>
          <p:cNvPr id="1249" name="Google Shape;1249;p54"/>
          <p:cNvSpPr txBox="1">
            <a:spLocks noGrp="1"/>
          </p:cNvSpPr>
          <p:nvPr>
            <p:ph type="title" idx="9"/>
          </p:nvPr>
        </p:nvSpPr>
        <p:spPr>
          <a:xfrm>
            <a:off x="4880225" y="3538250"/>
            <a:ext cx="236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COMPONENTS</a:t>
            </a:r>
            <a:endParaRPr dirty="0"/>
          </a:p>
        </p:txBody>
      </p:sp>
      <p:sp>
        <p:nvSpPr>
          <p:cNvPr id="1250" name="Google Shape;1250;p54"/>
          <p:cNvSpPr txBox="1">
            <a:spLocks noGrp="1"/>
          </p:cNvSpPr>
          <p:nvPr>
            <p:ph type="title" idx="13"/>
          </p:nvPr>
        </p:nvSpPr>
        <p:spPr>
          <a:xfrm>
            <a:off x="4880225" y="2660763"/>
            <a:ext cx="2367000" cy="86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51" name="Google Shape;1251;p54"/>
          <p:cNvSpPr txBox="1">
            <a:spLocks noGrp="1"/>
          </p:cNvSpPr>
          <p:nvPr>
            <p:ph type="subTitle" idx="14"/>
          </p:nvPr>
        </p:nvSpPr>
        <p:spPr>
          <a:xfrm>
            <a:off x="4880225" y="4054238"/>
            <a:ext cx="2367000" cy="37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What is their structure?</a:t>
            </a:r>
            <a:endParaRPr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062177" y="1611438"/>
            <a:ext cx="4875027" cy="20833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7.  FUTURE SIGHT</a:t>
            </a:r>
          </a:p>
        </p:txBody>
      </p:sp>
    </p:spTree>
    <p:extLst>
      <p:ext uri="{BB962C8B-B14F-4D97-AF65-F5344CB8AC3E}">
        <p14:creationId xmlns:p14="http://schemas.microsoft.com/office/powerpoint/2010/main" val="3398851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1"/>
        <p:cNvGrpSpPr/>
        <p:nvPr/>
      </p:nvGrpSpPr>
      <p:grpSpPr>
        <a:xfrm>
          <a:off x="0" y="0"/>
          <a:ext cx="0" cy="0"/>
          <a:chOff x="0" y="0"/>
          <a:chExt cx="0" cy="0"/>
        </a:xfrm>
      </p:grpSpPr>
      <p:sp>
        <p:nvSpPr>
          <p:cNvPr id="2632" name="Google Shape;2632;p84"/>
          <p:cNvSpPr txBox="1">
            <a:spLocks noGrp="1"/>
          </p:cNvSpPr>
          <p:nvPr>
            <p:ph type="title"/>
          </p:nvPr>
        </p:nvSpPr>
        <p:spPr>
          <a:xfrm>
            <a:off x="631613" y="2220109"/>
            <a:ext cx="7139251" cy="137538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dirty="0"/>
              <a:t>$447,200,000</a:t>
            </a:r>
            <a:endParaRPr sz="10000" dirty="0"/>
          </a:p>
        </p:txBody>
      </p:sp>
      <p:sp>
        <p:nvSpPr>
          <p:cNvPr id="2633" name="Google Shape;2633;p84"/>
          <p:cNvSpPr txBox="1">
            <a:spLocks noGrp="1"/>
          </p:cNvSpPr>
          <p:nvPr>
            <p:ph type="body" idx="1"/>
          </p:nvPr>
        </p:nvSpPr>
        <p:spPr>
          <a:xfrm>
            <a:off x="338589" y="1828009"/>
            <a:ext cx="7725300" cy="39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The swarm intelligence market is expected to be valued at </a:t>
            </a:r>
          </a:p>
        </p:txBody>
      </p:sp>
      <p:sp>
        <p:nvSpPr>
          <p:cNvPr id="2" name="Google Shape;2633;p84">
            <a:extLst>
              <a:ext uri="{FF2B5EF4-FFF2-40B4-BE49-F238E27FC236}">
                <a16:creationId xmlns:a16="http://schemas.microsoft.com/office/drawing/2014/main" id="{95702DBB-212B-C06C-5234-A32E8D717DDC}"/>
              </a:ext>
            </a:extLst>
          </p:cNvPr>
          <p:cNvSpPr txBox="1">
            <a:spLocks/>
          </p:cNvSpPr>
          <p:nvPr/>
        </p:nvSpPr>
        <p:spPr>
          <a:xfrm>
            <a:off x="242896" y="3467902"/>
            <a:ext cx="7725300" cy="39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1pPr>
            <a:lvl2pPr marL="914400" marR="0" lvl="1"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2pPr>
            <a:lvl3pPr marL="1371600" marR="0" lvl="2"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3pPr>
            <a:lvl4pPr marL="1828800" marR="0" lvl="3"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4pPr>
            <a:lvl5pPr marL="2286000" marR="0" lvl="4"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5pPr>
            <a:lvl6pPr marL="2743200" marR="0" lvl="5"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6pPr>
            <a:lvl7pPr marL="3200400" marR="0" lvl="6"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7pPr>
            <a:lvl8pPr marL="3657600" marR="0" lvl="7"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8pPr>
            <a:lvl9pPr marL="4114800" marR="0" lvl="8" indent="-342900" algn="ctr" rtl="0">
              <a:lnSpc>
                <a:spcPct val="100000"/>
              </a:lnSpc>
              <a:spcBef>
                <a:spcPts val="0"/>
              </a:spcBef>
              <a:spcAft>
                <a:spcPts val="0"/>
              </a:spcAft>
              <a:buClr>
                <a:schemeClr val="dk1"/>
              </a:buClr>
              <a:buSzPts val="1800"/>
              <a:buFont typeface="Barlow"/>
              <a:buChar char="■"/>
              <a:defRPr sz="1800" b="0" i="0" u="none" strike="noStrike" cap="none">
                <a:solidFill>
                  <a:schemeClr val="dk1"/>
                </a:solidFill>
                <a:latin typeface="Barlow"/>
                <a:ea typeface="Barlow"/>
                <a:cs typeface="Barlow"/>
                <a:sym typeface="Barlow"/>
              </a:defRPr>
            </a:lvl9pPr>
          </a:lstStyle>
          <a:p>
            <a:pPr marL="0" indent="0">
              <a:buFont typeface="Barlow"/>
              <a:buNone/>
            </a:pPr>
            <a:r>
              <a:rPr lang="en-US" sz="1600" dirty="0"/>
              <a:t>growing by 40.47% from 2020 to 2030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grpSp>
        <p:nvGrpSpPr>
          <p:cNvPr id="2122" name="Google Shape;2122;p68"/>
          <p:cNvGrpSpPr/>
          <p:nvPr/>
        </p:nvGrpSpPr>
        <p:grpSpPr>
          <a:xfrm rot="-5400000">
            <a:off x="336551" y="-1216970"/>
            <a:ext cx="3612574" cy="4858305"/>
            <a:chOff x="5530351" y="-38945"/>
            <a:chExt cx="3612574" cy="4858305"/>
          </a:xfrm>
        </p:grpSpPr>
        <p:sp>
          <p:nvSpPr>
            <p:cNvPr id="2123" name="Google Shape;2123;p68"/>
            <p:cNvSpPr/>
            <p:nvPr/>
          </p:nvSpPr>
          <p:spPr>
            <a:xfrm rot="10800000">
              <a:off x="7305825" y="686616"/>
              <a:ext cx="122500" cy="3753657"/>
            </a:xfrm>
            <a:custGeom>
              <a:avLst/>
              <a:gdLst/>
              <a:ahLst/>
              <a:cxnLst/>
              <a:rect l="l" t="t" r="r" b="b"/>
              <a:pathLst>
                <a:path w="2835" h="118956" extrusionOk="0">
                  <a:moveTo>
                    <a:pt x="1" y="0"/>
                  </a:moveTo>
                  <a:lnTo>
                    <a:pt x="1" y="118955"/>
                  </a:lnTo>
                  <a:lnTo>
                    <a:pt x="2834" y="118955"/>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nvGrpSpPr>
            <p:cNvPr id="2124" name="Google Shape;2124;p68"/>
            <p:cNvGrpSpPr/>
            <p:nvPr/>
          </p:nvGrpSpPr>
          <p:grpSpPr>
            <a:xfrm>
              <a:off x="5973838" y="4375878"/>
              <a:ext cx="1466646" cy="443482"/>
              <a:chOff x="5973838" y="4375878"/>
              <a:chExt cx="1466646" cy="443482"/>
            </a:xfrm>
          </p:grpSpPr>
          <p:sp>
            <p:nvSpPr>
              <p:cNvPr id="2125" name="Google Shape;2125;p68"/>
              <p:cNvSpPr/>
              <p:nvPr/>
            </p:nvSpPr>
            <p:spPr>
              <a:xfrm rot="10800000">
                <a:off x="5973838" y="4621700"/>
                <a:ext cx="943212"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nvGrpSpPr>
              <p:cNvPr id="2126" name="Google Shape;2126;p68"/>
              <p:cNvGrpSpPr/>
              <p:nvPr/>
            </p:nvGrpSpPr>
            <p:grpSpPr>
              <a:xfrm rot="10800000">
                <a:off x="6905964" y="4375878"/>
                <a:ext cx="534520" cy="443482"/>
                <a:chOff x="5500716" y="1397589"/>
                <a:chExt cx="534520" cy="443482"/>
              </a:xfrm>
            </p:grpSpPr>
            <p:sp>
              <p:nvSpPr>
                <p:cNvPr id="2127" name="Google Shape;2127;p68"/>
                <p:cNvSpPr/>
                <p:nvPr/>
              </p:nvSpPr>
              <p:spPr>
                <a:xfrm>
                  <a:off x="5500716" y="1463437"/>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28" name="Google Shape;2128;p68"/>
                <p:cNvSpPr/>
                <p:nvPr/>
              </p:nvSpPr>
              <p:spPr>
                <a:xfrm>
                  <a:off x="5964203" y="1397589"/>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grpSp>
        <p:grpSp>
          <p:nvGrpSpPr>
            <p:cNvPr id="2129" name="Google Shape;2129;p68"/>
            <p:cNvGrpSpPr/>
            <p:nvPr/>
          </p:nvGrpSpPr>
          <p:grpSpPr>
            <a:xfrm>
              <a:off x="6039678" y="-38945"/>
              <a:ext cx="1396726" cy="745481"/>
              <a:chOff x="6039678" y="-87195"/>
              <a:chExt cx="1396726" cy="745481"/>
            </a:xfrm>
          </p:grpSpPr>
          <p:sp>
            <p:nvSpPr>
              <p:cNvPr id="2130" name="Google Shape;2130;p68"/>
              <p:cNvSpPr/>
              <p:nvPr/>
            </p:nvSpPr>
            <p:spPr>
              <a:xfrm rot="-5400000" flipH="1">
                <a:off x="6676794" y="-52197"/>
                <a:ext cx="121975" cy="808758"/>
              </a:xfrm>
              <a:custGeom>
                <a:avLst/>
                <a:gdLst/>
                <a:ahLst/>
                <a:cxnLst/>
                <a:rect l="l" t="t" r="r" b="b"/>
                <a:pathLst>
                  <a:path w="2823" h="18718" extrusionOk="0">
                    <a:moveTo>
                      <a:pt x="1" y="1"/>
                    </a:moveTo>
                    <a:lnTo>
                      <a:pt x="1" y="18717"/>
                    </a:lnTo>
                    <a:lnTo>
                      <a:pt x="2823" y="18717"/>
                    </a:lnTo>
                    <a:lnTo>
                      <a:pt x="2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1" name="Google Shape;2131;p68"/>
              <p:cNvSpPr/>
              <p:nvPr/>
            </p:nvSpPr>
            <p:spPr>
              <a:xfrm rot="-5400000" flipH="1">
                <a:off x="6998322" y="220205"/>
                <a:ext cx="377115" cy="499047"/>
              </a:xfrm>
              <a:custGeom>
                <a:avLst/>
                <a:gdLst/>
                <a:ahLst/>
                <a:cxnLst/>
                <a:rect l="l" t="t" r="r" b="b"/>
                <a:pathLst>
                  <a:path w="8728" h="11550" extrusionOk="0">
                    <a:moveTo>
                      <a:pt x="0" y="1"/>
                    </a:moveTo>
                    <a:lnTo>
                      <a:pt x="0" y="2596"/>
                    </a:lnTo>
                    <a:cubicBezTo>
                      <a:pt x="0" y="8347"/>
                      <a:pt x="1703" y="11550"/>
                      <a:pt x="7454" y="11550"/>
                    </a:cubicBezTo>
                    <a:lnTo>
                      <a:pt x="8728" y="11550"/>
                    </a:lnTo>
                    <a:lnTo>
                      <a:pt x="8728" y="8276"/>
                    </a:lnTo>
                    <a:lnTo>
                      <a:pt x="7454" y="8276"/>
                    </a:lnTo>
                    <a:cubicBezTo>
                      <a:pt x="3513" y="8276"/>
                      <a:pt x="3275" y="6549"/>
                      <a:pt x="3275" y="2596"/>
                    </a:cubicBezTo>
                    <a:lnTo>
                      <a:pt x="3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2" name="Google Shape;2132;p68"/>
              <p:cNvSpPr/>
              <p:nvPr/>
            </p:nvSpPr>
            <p:spPr>
              <a:xfrm rot="-5400000" flipH="1">
                <a:off x="6804645" y="316666"/>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3" name="Google Shape;2133;p68"/>
              <p:cNvSpPr/>
              <p:nvPr/>
            </p:nvSpPr>
            <p:spPr>
              <a:xfrm rot="-5400000">
                <a:off x="5978971" y="-26488"/>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4" name="Google Shape;2134;p68"/>
              <p:cNvSpPr/>
              <p:nvPr/>
            </p:nvSpPr>
            <p:spPr>
              <a:xfrm rot="-5400000" flipH="1">
                <a:off x="6282763" y="316666"/>
                <a:ext cx="265985" cy="71033"/>
              </a:xfrm>
              <a:custGeom>
                <a:avLst/>
                <a:gdLst/>
                <a:ahLst/>
                <a:cxnLst/>
                <a:rect l="l" t="t" r="r" b="b"/>
                <a:pathLst>
                  <a:path w="6156" h="1644" extrusionOk="0">
                    <a:moveTo>
                      <a:pt x="822" y="0"/>
                    </a:moveTo>
                    <a:cubicBezTo>
                      <a:pt x="369" y="0"/>
                      <a:pt x="0" y="369"/>
                      <a:pt x="0" y="822"/>
                    </a:cubicBezTo>
                    <a:cubicBezTo>
                      <a:pt x="0" y="1274"/>
                      <a:pt x="369" y="1643"/>
                      <a:pt x="822" y="1643"/>
                    </a:cubicBezTo>
                    <a:lnTo>
                      <a:pt x="5334" y="1643"/>
                    </a:lnTo>
                    <a:cubicBezTo>
                      <a:pt x="5739" y="1643"/>
                      <a:pt x="6084" y="1346"/>
                      <a:pt x="6144" y="953"/>
                    </a:cubicBezTo>
                    <a:cubicBezTo>
                      <a:pt x="6144" y="905"/>
                      <a:pt x="6156" y="870"/>
                      <a:pt x="6156" y="822"/>
                    </a:cubicBezTo>
                    <a:cubicBezTo>
                      <a:pt x="6156" y="369"/>
                      <a:pt x="5786" y="0"/>
                      <a:pt x="5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grpSp>
          <p:nvGrpSpPr>
            <p:cNvPr id="2135" name="Google Shape;2135;p68"/>
            <p:cNvGrpSpPr/>
            <p:nvPr/>
          </p:nvGrpSpPr>
          <p:grpSpPr>
            <a:xfrm>
              <a:off x="5530351" y="-74"/>
              <a:ext cx="3612574" cy="4819434"/>
              <a:chOff x="5530351" y="-74"/>
              <a:chExt cx="3612574" cy="4819434"/>
            </a:xfrm>
          </p:grpSpPr>
          <p:sp>
            <p:nvSpPr>
              <p:cNvPr id="2136" name="Google Shape;2136;p68"/>
              <p:cNvSpPr/>
              <p:nvPr/>
            </p:nvSpPr>
            <p:spPr>
              <a:xfrm rot="10800000">
                <a:off x="8360000" y="-74"/>
                <a:ext cx="122500" cy="706599"/>
              </a:xfrm>
              <a:custGeom>
                <a:avLst/>
                <a:gdLst/>
                <a:ahLst/>
                <a:cxnLst/>
                <a:rect l="l" t="t" r="r" b="b"/>
                <a:pathLst>
                  <a:path w="2835" h="118956" extrusionOk="0">
                    <a:moveTo>
                      <a:pt x="1" y="0"/>
                    </a:moveTo>
                    <a:lnTo>
                      <a:pt x="1" y="118955"/>
                    </a:lnTo>
                    <a:lnTo>
                      <a:pt x="2834" y="118955"/>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7" name="Google Shape;2137;p68"/>
              <p:cNvSpPr/>
              <p:nvPr/>
            </p:nvSpPr>
            <p:spPr>
              <a:xfrm rot="5400000">
                <a:off x="4146447" y="2793128"/>
                <a:ext cx="3043581"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8" name="Google Shape;2138;p68"/>
              <p:cNvSpPr/>
              <p:nvPr/>
            </p:nvSpPr>
            <p:spPr>
              <a:xfrm rot="10800000">
                <a:off x="5973760" y="948675"/>
                <a:ext cx="3169165" cy="121975"/>
              </a:xfrm>
              <a:custGeom>
                <a:avLst/>
                <a:gdLst/>
                <a:ahLst/>
                <a:cxnLst/>
                <a:rect l="l" t="t" r="r" b="b"/>
                <a:pathLst>
                  <a:path w="26635" h="2823" extrusionOk="0">
                    <a:moveTo>
                      <a:pt x="0" y="1"/>
                    </a:moveTo>
                    <a:lnTo>
                      <a:pt x="0" y="2822"/>
                    </a:lnTo>
                    <a:lnTo>
                      <a:pt x="26634" y="2822"/>
                    </a:lnTo>
                    <a:lnTo>
                      <a:pt x="26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39" name="Google Shape;2139;p68"/>
              <p:cNvSpPr/>
              <p:nvPr/>
            </p:nvSpPr>
            <p:spPr>
              <a:xfrm rot="5400000">
                <a:off x="8233734" y="821863"/>
                <a:ext cx="375041" cy="142023"/>
              </a:xfrm>
              <a:custGeom>
                <a:avLst/>
                <a:gdLst/>
                <a:ahLst/>
                <a:cxnLst/>
                <a:rect l="l" t="t" r="r" b="b"/>
                <a:pathLst>
                  <a:path w="8680" h="3287" extrusionOk="0">
                    <a:moveTo>
                      <a:pt x="0" y="1"/>
                    </a:moveTo>
                    <a:lnTo>
                      <a:pt x="0" y="3287"/>
                    </a:lnTo>
                    <a:lnTo>
                      <a:pt x="8680" y="3287"/>
                    </a:lnTo>
                    <a:lnTo>
                      <a:pt x="86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0" name="Google Shape;2140;p68"/>
              <p:cNvSpPr/>
              <p:nvPr/>
            </p:nvSpPr>
            <p:spPr>
              <a:xfrm rot="5400000">
                <a:off x="8389843" y="581867"/>
                <a:ext cx="62824" cy="246974"/>
              </a:xfrm>
              <a:custGeom>
                <a:avLst/>
                <a:gdLst/>
                <a:ahLst/>
                <a:cxnLst/>
                <a:rect l="l" t="t" r="r" b="b"/>
                <a:pathLst>
                  <a:path w="1454" h="5716" extrusionOk="0">
                    <a:moveTo>
                      <a:pt x="727" y="0"/>
                    </a:moveTo>
                    <a:cubicBezTo>
                      <a:pt x="334" y="0"/>
                      <a:pt x="1" y="334"/>
                      <a:pt x="1" y="727"/>
                    </a:cubicBezTo>
                    <a:lnTo>
                      <a:pt x="1" y="4989"/>
                    </a:lnTo>
                    <a:cubicBezTo>
                      <a:pt x="1" y="5382"/>
                      <a:pt x="334" y="5715"/>
                      <a:pt x="727" y="5715"/>
                    </a:cubicBezTo>
                    <a:cubicBezTo>
                      <a:pt x="1132" y="5715"/>
                      <a:pt x="1453" y="5382"/>
                      <a:pt x="1453" y="4989"/>
                    </a:cubicBezTo>
                    <a:lnTo>
                      <a:pt x="1453" y="727"/>
                    </a:lnTo>
                    <a:cubicBezTo>
                      <a:pt x="1453" y="334"/>
                      <a:pt x="1132" y="0"/>
                      <a:pt x="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1" name="Google Shape;2141;p68"/>
              <p:cNvSpPr/>
              <p:nvPr/>
            </p:nvSpPr>
            <p:spPr>
              <a:xfrm rot="5400000">
                <a:off x="8362104" y="669341"/>
                <a:ext cx="141505" cy="680648"/>
              </a:xfrm>
              <a:custGeom>
                <a:avLst/>
                <a:gdLst/>
                <a:ahLst/>
                <a:cxnLst/>
                <a:rect l="l" t="t" r="r" b="b"/>
                <a:pathLst>
                  <a:path w="3275" h="15753" extrusionOk="0">
                    <a:moveTo>
                      <a:pt x="1" y="1"/>
                    </a:moveTo>
                    <a:lnTo>
                      <a:pt x="1" y="15753"/>
                    </a:lnTo>
                    <a:lnTo>
                      <a:pt x="3275" y="15753"/>
                    </a:lnTo>
                    <a:lnTo>
                      <a:pt x="3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2" name="Google Shape;2142;p68"/>
              <p:cNvSpPr/>
              <p:nvPr/>
            </p:nvSpPr>
            <p:spPr>
              <a:xfrm rot="5400000">
                <a:off x="7972653" y="978750"/>
                <a:ext cx="246456" cy="62262"/>
              </a:xfrm>
              <a:custGeom>
                <a:avLst/>
                <a:gdLst/>
                <a:ahLst/>
                <a:cxnLst/>
                <a:rect l="l" t="t" r="r" b="b"/>
                <a:pathLst>
                  <a:path w="5704" h="1441" extrusionOk="0">
                    <a:moveTo>
                      <a:pt x="726" y="0"/>
                    </a:moveTo>
                    <a:cubicBezTo>
                      <a:pt x="322" y="0"/>
                      <a:pt x="0" y="322"/>
                      <a:pt x="0" y="726"/>
                    </a:cubicBezTo>
                    <a:cubicBezTo>
                      <a:pt x="0" y="1119"/>
                      <a:pt x="322" y="1441"/>
                      <a:pt x="726" y="1441"/>
                    </a:cubicBezTo>
                    <a:lnTo>
                      <a:pt x="4989" y="1441"/>
                    </a:lnTo>
                    <a:cubicBezTo>
                      <a:pt x="5382" y="1441"/>
                      <a:pt x="5703" y="1119"/>
                      <a:pt x="5703" y="726"/>
                    </a:cubicBezTo>
                    <a:cubicBezTo>
                      <a:pt x="5703" y="322"/>
                      <a:pt x="5382" y="0"/>
                      <a:pt x="4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3" name="Google Shape;2143;p68"/>
              <p:cNvSpPr/>
              <p:nvPr/>
            </p:nvSpPr>
            <p:spPr>
              <a:xfrm rot="5400000">
                <a:off x="8650168" y="978512"/>
                <a:ext cx="246456" cy="62305"/>
              </a:xfrm>
              <a:custGeom>
                <a:avLst/>
                <a:gdLst/>
                <a:ahLst/>
                <a:cxnLst/>
                <a:rect l="l" t="t" r="r" b="b"/>
                <a:pathLst>
                  <a:path w="5704" h="1442" extrusionOk="0">
                    <a:moveTo>
                      <a:pt x="726" y="1"/>
                    </a:moveTo>
                    <a:cubicBezTo>
                      <a:pt x="322" y="1"/>
                      <a:pt x="0" y="322"/>
                      <a:pt x="0" y="727"/>
                    </a:cubicBezTo>
                    <a:cubicBezTo>
                      <a:pt x="0" y="1120"/>
                      <a:pt x="322" y="1441"/>
                      <a:pt x="726" y="1441"/>
                    </a:cubicBezTo>
                    <a:lnTo>
                      <a:pt x="4989" y="1441"/>
                    </a:lnTo>
                    <a:cubicBezTo>
                      <a:pt x="5382" y="1441"/>
                      <a:pt x="5703" y="1120"/>
                      <a:pt x="5703" y="727"/>
                    </a:cubicBezTo>
                    <a:cubicBezTo>
                      <a:pt x="5703" y="322"/>
                      <a:pt x="5382" y="1"/>
                      <a:pt x="4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4" name="Google Shape;2144;p68"/>
              <p:cNvSpPr/>
              <p:nvPr/>
            </p:nvSpPr>
            <p:spPr>
              <a:xfrm>
                <a:off x="5596166" y="942737"/>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5" name="Google Shape;2145;p68"/>
              <p:cNvSpPr/>
              <p:nvPr/>
            </p:nvSpPr>
            <p:spPr>
              <a:xfrm>
                <a:off x="6059653" y="876889"/>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6" name="Google Shape;2146;p68"/>
              <p:cNvSpPr/>
              <p:nvPr/>
            </p:nvSpPr>
            <p:spPr>
              <a:xfrm rot="5400000">
                <a:off x="5627828" y="1189814"/>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nvGrpSpPr>
              <p:cNvPr id="2147" name="Google Shape;2147;p68"/>
              <p:cNvGrpSpPr/>
              <p:nvPr/>
            </p:nvGrpSpPr>
            <p:grpSpPr>
              <a:xfrm rot="10800000" flipH="1">
                <a:off x="5530351" y="4337926"/>
                <a:ext cx="600334" cy="481434"/>
                <a:chOff x="5454151" y="1397589"/>
                <a:chExt cx="600334" cy="481434"/>
              </a:xfrm>
            </p:grpSpPr>
            <p:sp>
              <p:nvSpPr>
                <p:cNvPr id="2148" name="Google Shape;2148;p68"/>
                <p:cNvSpPr/>
                <p:nvPr/>
              </p:nvSpPr>
              <p:spPr>
                <a:xfrm>
                  <a:off x="5519966" y="1463437"/>
                  <a:ext cx="499047" cy="377634"/>
                </a:xfrm>
                <a:custGeom>
                  <a:avLst/>
                  <a:gdLst/>
                  <a:ahLst/>
                  <a:cxnLst/>
                  <a:rect l="l" t="t" r="r" b="b"/>
                  <a:pathLst>
                    <a:path w="11550" h="8740" extrusionOk="0">
                      <a:moveTo>
                        <a:pt x="8954" y="0"/>
                      </a:moveTo>
                      <a:cubicBezTo>
                        <a:pt x="3203" y="0"/>
                        <a:pt x="0" y="1715"/>
                        <a:pt x="0" y="7466"/>
                      </a:cubicBezTo>
                      <a:lnTo>
                        <a:pt x="0" y="8740"/>
                      </a:lnTo>
                      <a:lnTo>
                        <a:pt x="3274" y="8740"/>
                      </a:lnTo>
                      <a:lnTo>
                        <a:pt x="3274" y="7466"/>
                      </a:lnTo>
                      <a:cubicBezTo>
                        <a:pt x="3274" y="3513"/>
                        <a:pt x="5001" y="3275"/>
                        <a:pt x="8954" y="3275"/>
                      </a:cubicBezTo>
                      <a:lnTo>
                        <a:pt x="11549" y="3275"/>
                      </a:lnTo>
                      <a:lnTo>
                        <a:pt x="11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49" name="Google Shape;2149;p68"/>
                <p:cNvSpPr/>
                <p:nvPr/>
              </p:nvSpPr>
              <p:spPr>
                <a:xfrm>
                  <a:off x="5983453" y="1397589"/>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50" name="Google Shape;2150;p68"/>
                <p:cNvSpPr/>
                <p:nvPr/>
              </p:nvSpPr>
              <p:spPr>
                <a:xfrm rot="5400000">
                  <a:off x="5551628" y="1710514"/>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grpSp>
        <p:sp>
          <p:nvSpPr>
            <p:cNvPr id="2151" name="Google Shape;2151;p68"/>
            <p:cNvSpPr/>
            <p:nvPr/>
          </p:nvSpPr>
          <p:spPr>
            <a:xfrm flipH="1">
              <a:off x="7234320" y="686616"/>
              <a:ext cx="265510" cy="71033"/>
            </a:xfrm>
            <a:custGeom>
              <a:avLst/>
              <a:gdLst/>
              <a:ahLst/>
              <a:cxnLst/>
              <a:rect l="l" t="t" r="r" b="b"/>
              <a:pathLst>
                <a:path w="6145" h="1644" extrusionOk="0">
                  <a:moveTo>
                    <a:pt x="822" y="0"/>
                  </a:moveTo>
                  <a:cubicBezTo>
                    <a:pt x="358" y="0"/>
                    <a:pt x="0" y="369"/>
                    <a:pt x="0" y="822"/>
                  </a:cubicBezTo>
                  <a:cubicBezTo>
                    <a:pt x="0" y="1274"/>
                    <a:pt x="358" y="1643"/>
                    <a:pt x="822" y="1643"/>
                  </a:cubicBezTo>
                  <a:lnTo>
                    <a:pt x="5323" y="1643"/>
                  </a:lnTo>
                  <a:cubicBezTo>
                    <a:pt x="5382" y="1643"/>
                    <a:pt x="5442" y="1643"/>
                    <a:pt x="5489" y="1631"/>
                  </a:cubicBezTo>
                  <a:cubicBezTo>
                    <a:pt x="5858" y="1560"/>
                    <a:pt x="6144" y="1227"/>
                    <a:pt x="6144" y="822"/>
                  </a:cubicBezTo>
                  <a:cubicBezTo>
                    <a:pt x="6144" y="369"/>
                    <a:pt x="5775" y="0"/>
                    <a:pt x="5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sp>
          <p:nvSpPr>
            <p:cNvPr id="2152" name="Google Shape;2152;p68"/>
            <p:cNvSpPr/>
            <p:nvPr/>
          </p:nvSpPr>
          <p:spPr>
            <a:xfrm rot="-5400000">
              <a:off x="7331551" y="4238874"/>
              <a:ext cx="71033" cy="265985"/>
            </a:xfrm>
            <a:custGeom>
              <a:avLst/>
              <a:gdLst/>
              <a:ahLst/>
              <a:cxnLst/>
              <a:rect l="l" t="t" r="r" b="b"/>
              <a:pathLst>
                <a:path w="1644" h="6156" extrusionOk="0">
                  <a:moveTo>
                    <a:pt x="822" y="0"/>
                  </a:moveTo>
                  <a:cubicBezTo>
                    <a:pt x="370" y="0"/>
                    <a:pt x="1" y="370"/>
                    <a:pt x="1" y="822"/>
                  </a:cubicBezTo>
                  <a:lnTo>
                    <a:pt x="1" y="5334"/>
                  </a:lnTo>
                  <a:cubicBezTo>
                    <a:pt x="1" y="5787"/>
                    <a:pt x="358" y="6156"/>
                    <a:pt x="822" y="6156"/>
                  </a:cubicBezTo>
                  <a:cubicBezTo>
                    <a:pt x="1275" y="6156"/>
                    <a:pt x="1644" y="5787"/>
                    <a:pt x="1644" y="5334"/>
                  </a:cubicBezTo>
                  <a:lnTo>
                    <a:pt x="1644" y="822"/>
                  </a:lnTo>
                  <a:cubicBezTo>
                    <a:pt x="1644" y="370"/>
                    <a:pt x="127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panose="00000500000000000000" pitchFamily="2" charset="0"/>
              </a:endParaRPr>
            </a:p>
          </p:txBody>
        </p:sp>
      </p:grpSp>
      <p:sp>
        <p:nvSpPr>
          <p:cNvPr id="2153" name="Google Shape;2153;p68"/>
          <p:cNvSpPr txBox="1">
            <a:spLocks noGrp="1"/>
          </p:cNvSpPr>
          <p:nvPr>
            <p:ph type="title"/>
          </p:nvPr>
        </p:nvSpPr>
        <p:spPr>
          <a:xfrm>
            <a:off x="5788016" y="-22511"/>
            <a:ext cx="3230400" cy="139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MY" dirty="0">
                <a:latin typeface="Bebas Neue" panose="020B0606020202050201" pitchFamily="34" charset="0"/>
              </a:rPr>
              <a:t>VISION OF SWARM ROBOTS</a:t>
            </a:r>
            <a:endParaRPr dirty="0">
              <a:latin typeface="Bebas Neue" panose="020B0606020202050201" pitchFamily="34" charset="0"/>
            </a:endParaRPr>
          </a:p>
        </p:txBody>
      </p:sp>
      <p:pic>
        <p:nvPicPr>
          <p:cNvPr id="2052" name="Picture 4" descr="Aerial Robotics ‒ LIS ‐ EPFL">
            <a:extLst>
              <a:ext uri="{FF2B5EF4-FFF2-40B4-BE49-F238E27FC236}">
                <a16:creationId xmlns:a16="http://schemas.microsoft.com/office/drawing/2014/main" id="{60B0F470-FBC1-5E8B-A226-FE26E887A0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840" y="0"/>
            <a:ext cx="5249685" cy="2420850"/>
          </a:xfrm>
          <a:prstGeom prst="rect">
            <a:avLst/>
          </a:prstGeom>
          <a:noFill/>
          <a:ln>
            <a:solidFill>
              <a:schemeClr val="accent5"/>
            </a:solidFill>
          </a:ln>
          <a:effectLst>
            <a:glow rad="1016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21BCA6B-DE63-BA45-F3A8-16AC69E376CD}"/>
              </a:ext>
            </a:extLst>
          </p:cNvPr>
          <p:cNvSpPr txBox="1"/>
          <p:nvPr/>
        </p:nvSpPr>
        <p:spPr>
          <a:xfrm>
            <a:off x="6536955" y="1099813"/>
            <a:ext cx="2481461" cy="1309974"/>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MY" sz="900" dirty="0">
                <a:latin typeface="Barlow" panose="00000500000000000000" pitchFamily="2" charset="0"/>
              </a:rPr>
              <a:t>The future of robotic swarms is bright. As technology continues to advance, we can expect to see even more innovative uses for this technology. From space exploration to disaster response, the possibilities are endless.</a:t>
            </a:r>
          </a:p>
        </p:txBody>
      </p:sp>
      <p:sp>
        <p:nvSpPr>
          <p:cNvPr id="7" name="TextBox 6">
            <a:extLst>
              <a:ext uri="{FF2B5EF4-FFF2-40B4-BE49-F238E27FC236}">
                <a16:creationId xmlns:a16="http://schemas.microsoft.com/office/drawing/2014/main" id="{B2576FEA-3F45-F60D-A7EE-77B8BB728695}"/>
              </a:ext>
            </a:extLst>
          </p:cNvPr>
          <p:cNvSpPr txBox="1"/>
          <p:nvPr/>
        </p:nvSpPr>
        <p:spPr>
          <a:xfrm>
            <a:off x="884185" y="3036082"/>
            <a:ext cx="8302345" cy="369332"/>
          </a:xfrm>
          <a:prstGeom prst="rect">
            <a:avLst/>
          </a:prstGeom>
          <a:noFill/>
        </p:spPr>
        <p:txBody>
          <a:bodyPr wrap="square">
            <a:spAutoFit/>
          </a:bodyPr>
          <a:lstStyle/>
          <a:p>
            <a:pPr algn="l"/>
            <a:r>
              <a:rPr lang="en-US" sz="900" b="1" i="0" dirty="0">
                <a:solidFill>
                  <a:schemeClr val="accent5"/>
                </a:solidFill>
                <a:effectLst/>
                <a:latin typeface="Barlow" panose="00000500000000000000" pitchFamily="2" charset="0"/>
              </a:rPr>
              <a:t>Scalability and Adaptability</a:t>
            </a:r>
            <a:r>
              <a:rPr lang="en-US" sz="900" b="0" i="0" dirty="0">
                <a:solidFill>
                  <a:schemeClr val="accent5"/>
                </a:solidFill>
                <a:effectLst/>
                <a:latin typeface="Barlow" panose="00000500000000000000" pitchFamily="2" charset="0"/>
              </a:rPr>
              <a:t>: </a:t>
            </a:r>
            <a:r>
              <a:rPr lang="en-US" sz="900" b="0" i="0" dirty="0">
                <a:effectLst/>
                <a:latin typeface="Barlow" panose="00000500000000000000" pitchFamily="2" charset="0"/>
              </a:rPr>
              <a:t>Swarm robots can operate in large numbers, enabling them to tackle tasks on a larger scale. They can adapt their swarm size and configuration based on the requirements of a given task, making them highly flexible and adaptable to different scenarios.</a:t>
            </a:r>
          </a:p>
        </p:txBody>
      </p:sp>
      <p:sp>
        <p:nvSpPr>
          <p:cNvPr id="9" name="TextBox 8">
            <a:extLst>
              <a:ext uri="{FF2B5EF4-FFF2-40B4-BE49-F238E27FC236}">
                <a16:creationId xmlns:a16="http://schemas.microsoft.com/office/drawing/2014/main" id="{ABE741FD-D1C2-11B3-FA4C-8E87C26B97B3}"/>
              </a:ext>
            </a:extLst>
          </p:cNvPr>
          <p:cNvSpPr txBox="1"/>
          <p:nvPr/>
        </p:nvSpPr>
        <p:spPr>
          <a:xfrm>
            <a:off x="1039921" y="3424801"/>
            <a:ext cx="7860538" cy="507831"/>
          </a:xfrm>
          <a:prstGeom prst="rect">
            <a:avLst/>
          </a:prstGeom>
          <a:noFill/>
        </p:spPr>
        <p:txBody>
          <a:bodyPr wrap="square">
            <a:spAutoFit/>
          </a:bodyPr>
          <a:lstStyle/>
          <a:p>
            <a:pPr algn="l"/>
            <a:r>
              <a:rPr lang="en-US" sz="900" b="1" i="0" dirty="0">
                <a:solidFill>
                  <a:schemeClr val="accent5"/>
                </a:solidFill>
                <a:effectLst/>
                <a:latin typeface="Barlow" panose="00000500000000000000" pitchFamily="2" charset="0"/>
              </a:rPr>
              <a:t>Collective Intelligence: </a:t>
            </a:r>
            <a:r>
              <a:rPr lang="en-US" sz="900" b="0" i="0" dirty="0">
                <a:effectLst/>
                <a:latin typeface="Barlow" panose="00000500000000000000" pitchFamily="2" charset="0"/>
              </a:rPr>
              <a:t>Swarm robots can leverage collective intelligence, where the combined knowledge and decision-making abilities of the entire swarm surpass those of individual robots. This enables them to solve complex problems, make collaborative decisions, and exhibit emergent behaviors that enhance their overall performance.</a:t>
            </a:r>
          </a:p>
        </p:txBody>
      </p:sp>
      <p:sp>
        <p:nvSpPr>
          <p:cNvPr id="11" name="TextBox 10">
            <a:extLst>
              <a:ext uri="{FF2B5EF4-FFF2-40B4-BE49-F238E27FC236}">
                <a16:creationId xmlns:a16="http://schemas.microsoft.com/office/drawing/2014/main" id="{7043C784-1127-899A-9900-28999EF0B3B9}"/>
              </a:ext>
            </a:extLst>
          </p:cNvPr>
          <p:cNvSpPr txBox="1"/>
          <p:nvPr/>
        </p:nvSpPr>
        <p:spPr>
          <a:xfrm>
            <a:off x="1073002" y="3992674"/>
            <a:ext cx="8070997" cy="507831"/>
          </a:xfrm>
          <a:prstGeom prst="rect">
            <a:avLst/>
          </a:prstGeom>
          <a:noFill/>
        </p:spPr>
        <p:txBody>
          <a:bodyPr wrap="square">
            <a:spAutoFit/>
          </a:bodyPr>
          <a:lstStyle/>
          <a:p>
            <a:pPr algn="l"/>
            <a:r>
              <a:rPr lang="en-US" sz="900" b="1" i="0" dirty="0">
                <a:solidFill>
                  <a:schemeClr val="accent5"/>
                </a:solidFill>
                <a:effectLst/>
                <a:latin typeface="Barlow" panose="00000500000000000000" pitchFamily="2" charset="0"/>
              </a:rPr>
              <a:t>Adaptive Swarm Behaviors</a:t>
            </a:r>
            <a:r>
              <a:rPr lang="en-US" sz="900" b="1" i="0" dirty="0">
                <a:effectLst/>
                <a:latin typeface="Barlow" panose="00000500000000000000" pitchFamily="2" charset="0"/>
              </a:rPr>
              <a:t>: </a:t>
            </a:r>
            <a:r>
              <a:rPr lang="en-US" sz="900" i="0" dirty="0">
                <a:effectLst/>
                <a:latin typeface="Barlow" panose="00000500000000000000" pitchFamily="2" charset="0"/>
              </a:rPr>
              <a:t>Future swarm robots can possess advanced learning capabilities, enabling them to adapt and improve their behaviors over time. They can learn from their collective experiences, optimize their strategies, and acquire new skills. This adaptability allows swarm robots to tackle evolving challenges and dynamically adjust their approaches.</a:t>
            </a:r>
          </a:p>
        </p:txBody>
      </p:sp>
      <p:sp>
        <p:nvSpPr>
          <p:cNvPr id="13" name="TextBox 12">
            <a:extLst>
              <a:ext uri="{FF2B5EF4-FFF2-40B4-BE49-F238E27FC236}">
                <a16:creationId xmlns:a16="http://schemas.microsoft.com/office/drawing/2014/main" id="{2FDFC129-30D5-4193-F9CC-88F5DC38B4BF}"/>
              </a:ext>
            </a:extLst>
          </p:cNvPr>
          <p:cNvSpPr txBox="1"/>
          <p:nvPr/>
        </p:nvSpPr>
        <p:spPr>
          <a:xfrm>
            <a:off x="4587629" y="2504277"/>
            <a:ext cx="4474320" cy="507831"/>
          </a:xfrm>
          <a:prstGeom prst="rect">
            <a:avLst/>
          </a:prstGeom>
          <a:noFill/>
        </p:spPr>
        <p:txBody>
          <a:bodyPr wrap="square">
            <a:spAutoFit/>
          </a:bodyPr>
          <a:lstStyle/>
          <a:p>
            <a:pPr algn="l"/>
            <a:r>
              <a:rPr lang="en-US" sz="900" b="1" i="0" dirty="0">
                <a:solidFill>
                  <a:schemeClr val="accent5"/>
                </a:solidFill>
                <a:effectLst/>
                <a:latin typeface="Barlow" panose="00000500000000000000" pitchFamily="2" charset="0"/>
              </a:rPr>
              <a:t>Redundancy and Fault Tolerance: </a:t>
            </a:r>
            <a:r>
              <a:rPr lang="en-US" sz="900" b="0" i="0" dirty="0">
                <a:effectLst/>
                <a:latin typeface="Barlow" panose="00000500000000000000" pitchFamily="2" charset="0"/>
              </a:rPr>
              <a:t>Swarm robots offer redundancy and fault tolerance due to their large numbers. If some robots in the swarm malfunction or are lost, the swarm as a whole can continue to operate and accomplish its tasks. </a:t>
            </a:r>
          </a:p>
        </p:txBody>
      </p:sp>
      <p:sp>
        <p:nvSpPr>
          <p:cNvPr id="15" name="TextBox 14">
            <a:extLst>
              <a:ext uri="{FF2B5EF4-FFF2-40B4-BE49-F238E27FC236}">
                <a16:creationId xmlns:a16="http://schemas.microsoft.com/office/drawing/2014/main" id="{D87F592A-E3A6-4515-6CDE-89B012286DF9}"/>
              </a:ext>
            </a:extLst>
          </p:cNvPr>
          <p:cNvSpPr txBox="1"/>
          <p:nvPr/>
        </p:nvSpPr>
        <p:spPr>
          <a:xfrm>
            <a:off x="1039921" y="4515706"/>
            <a:ext cx="7817000" cy="507831"/>
          </a:xfrm>
          <a:prstGeom prst="rect">
            <a:avLst/>
          </a:prstGeom>
          <a:noFill/>
        </p:spPr>
        <p:txBody>
          <a:bodyPr wrap="square">
            <a:spAutoFit/>
          </a:bodyPr>
          <a:lstStyle/>
          <a:p>
            <a:pPr algn="l"/>
            <a:r>
              <a:rPr lang="en-US" sz="900" b="1" i="0" dirty="0">
                <a:solidFill>
                  <a:schemeClr val="accent5"/>
                </a:solidFill>
                <a:effectLst/>
                <a:latin typeface="Barlow" panose="00000500000000000000" pitchFamily="2" charset="0"/>
              </a:rPr>
              <a:t>Human-Swarm Interaction: </a:t>
            </a:r>
            <a:r>
              <a:rPr lang="en-US" sz="900" b="0" i="0" dirty="0">
                <a:effectLst/>
                <a:latin typeface="Barlow" panose="00000500000000000000" pitchFamily="2" charset="0"/>
              </a:rPr>
              <a:t>As swarm robots become more advanced, human-swarm interaction will play a crucial role. Humans can provide high-level goals and instructions to the swarm, and the robots can autonomously collaborate, execute tasks, and communicate relevant information back to humans. This collaboration between humans and swarm robots opens up possibilities for cooperative problem-solving and effective human-robot teaming.</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062177" y="1611438"/>
            <a:ext cx="4875027" cy="20833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8.  CONCLUSION</a:t>
            </a:r>
          </a:p>
        </p:txBody>
      </p:sp>
    </p:spTree>
    <p:extLst>
      <p:ext uri="{BB962C8B-B14F-4D97-AF65-F5344CB8AC3E}">
        <p14:creationId xmlns:p14="http://schemas.microsoft.com/office/powerpoint/2010/main" val="2518112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7"/>
        <p:cNvGrpSpPr/>
        <p:nvPr/>
      </p:nvGrpSpPr>
      <p:grpSpPr>
        <a:xfrm>
          <a:off x="0" y="0"/>
          <a:ext cx="0" cy="0"/>
          <a:chOff x="0" y="0"/>
          <a:chExt cx="0" cy="0"/>
        </a:xfrm>
      </p:grpSpPr>
      <p:sp>
        <p:nvSpPr>
          <p:cNvPr id="2198" name="Google Shape;2198;p72"/>
          <p:cNvSpPr txBox="1">
            <a:spLocks noGrp="1"/>
          </p:cNvSpPr>
          <p:nvPr>
            <p:ph type="title"/>
          </p:nvPr>
        </p:nvSpPr>
        <p:spPr>
          <a:xfrm>
            <a:off x="2319099" y="187263"/>
            <a:ext cx="5235333" cy="230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SWARM 					ROBOTS</a:t>
            </a:r>
            <a:endParaRPr dirty="0"/>
          </a:p>
        </p:txBody>
      </p:sp>
      <p:grpSp>
        <p:nvGrpSpPr>
          <p:cNvPr id="2199" name="Google Shape;2199;p72"/>
          <p:cNvGrpSpPr/>
          <p:nvPr/>
        </p:nvGrpSpPr>
        <p:grpSpPr>
          <a:xfrm>
            <a:off x="2791499" y="1286876"/>
            <a:ext cx="1426715" cy="868495"/>
            <a:chOff x="3745525" y="3486250"/>
            <a:chExt cx="1736500" cy="1072500"/>
          </a:xfrm>
        </p:grpSpPr>
        <p:sp>
          <p:nvSpPr>
            <p:cNvPr id="2200" name="Google Shape;2200;p72"/>
            <p:cNvSpPr/>
            <p:nvPr/>
          </p:nvSpPr>
          <p:spPr>
            <a:xfrm>
              <a:off x="4304325" y="3486250"/>
              <a:ext cx="620950" cy="312325"/>
            </a:xfrm>
            <a:custGeom>
              <a:avLst/>
              <a:gdLst/>
              <a:ahLst/>
              <a:cxnLst/>
              <a:rect l="l" t="t" r="r" b="b"/>
              <a:pathLst>
                <a:path w="24838" h="12493" extrusionOk="0">
                  <a:moveTo>
                    <a:pt x="12417" y="1"/>
                  </a:moveTo>
                  <a:cubicBezTo>
                    <a:pt x="11733" y="1"/>
                    <a:pt x="11173" y="566"/>
                    <a:pt x="11173" y="1254"/>
                  </a:cubicBezTo>
                  <a:lnTo>
                    <a:pt x="11173" y="3231"/>
                  </a:lnTo>
                  <a:cubicBezTo>
                    <a:pt x="9542" y="3451"/>
                    <a:pt x="8049" y="4094"/>
                    <a:pt x="6805" y="5042"/>
                  </a:cubicBezTo>
                  <a:lnTo>
                    <a:pt x="5403" y="3640"/>
                  </a:lnTo>
                  <a:cubicBezTo>
                    <a:pt x="5158" y="3398"/>
                    <a:pt x="4838" y="3276"/>
                    <a:pt x="4519" y="3276"/>
                  </a:cubicBezTo>
                  <a:cubicBezTo>
                    <a:pt x="4200" y="3276"/>
                    <a:pt x="3882" y="3398"/>
                    <a:pt x="3640" y="3640"/>
                  </a:cubicBezTo>
                  <a:cubicBezTo>
                    <a:pt x="3156" y="4129"/>
                    <a:pt x="3156" y="4924"/>
                    <a:pt x="3640" y="5409"/>
                  </a:cubicBezTo>
                  <a:lnTo>
                    <a:pt x="5036" y="6804"/>
                  </a:lnTo>
                  <a:cubicBezTo>
                    <a:pt x="4088" y="8053"/>
                    <a:pt x="3451" y="9547"/>
                    <a:pt x="3227" y="11173"/>
                  </a:cubicBezTo>
                  <a:lnTo>
                    <a:pt x="1249" y="11173"/>
                  </a:lnTo>
                  <a:cubicBezTo>
                    <a:pt x="561" y="11173"/>
                    <a:pt x="1" y="11739"/>
                    <a:pt x="1" y="12426"/>
                  </a:cubicBezTo>
                  <a:cubicBezTo>
                    <a:pt x="1" y="12447"/>
                    <a:pt x="6" y="12467"/>
                    <a:pt x="6" y="12492"/>
                  </a:cubicBezTo>
                  <a:cubicBezTo>
                    <a:pt x="1468" y="12443"/>
                    <a:pt x="3073" y="12426"/>
                    <a:pt x="4853" y="12426"/>
                  </a:cubicBezTo>
                  <a:cubicBezTo>
                    <a:pt x="5089" y="12426"/>
                    <a:pt x="5329" y="12426"/>
                    <a:pt x="5572" y="12426"/>
                  </a:cubicBezTo>
                  <a:cubicBezTo>
                    <a:pt x="5572" y="8644"/>
                    <a:pt x="8640" y="5576"/>
                    <a:pt x="12417" y="5576"/>
                  </a:cubicBezTo>
                  <a:cubicBezTo>
                    <a:pt x="16203" y="5576"/>
                    <a:pt x="19267" y="8644"/>
                    <a:pt x="19267" y="12426"/>
                  </a:cubicBezTo>
                  <a:cubicBezTo>
                    <a:pt x="19510" y="12426"/>
                    <a:pt x="19750" y="12426"/>
                    <a:pt x="19987" y="12426"/>
                  </a:cubicBezTo>
                  <a:cubicBezTo>
                    <a:pt x="21770" y="12426"/>
                    <a:pt x="23375" y="12443"/>
                    <a:pt x="24833" y="12492"/>
                  </a:cubicBezTo>
                  <a:cubicBezTo>
                    <a:pt x="24833" y="12467"/>
                    <a:pt x="24838" y="12447"/>
                    <a:pt x="24838" y="12426"/>
                  </a:cubicBezTo>
                  <a:cubicBezTo>
                    <a:pt x="24838" y="11739"/>
                    <a:pt x="24276" y="11173"/>
                    <a:pt x="23589" y="11173"/>
                  </a:cubicBezTo>
                  <a:lnTo>
                    <a:pt x="21611" y="11173"/>
                  </a:lnTo>
                  <a:cubicBezTo>
                    <a:pt x="21392" y="9547"/>
                    <a:pt x="20755" y="8053"/>
                    <a:pt x="19802" y="6804"/>
                  </a:cubicBezTo>
                  <a:lnTo>
                    <a:pt x="21199" y="5409"/>
                  </a:lnTo>
                  <a:cubicBezTo>
                    <a:pt x="21688" y="4924"/>
                    <a:pt x="21688" y="4129"/>
                    <a:pt x="21199" y="3640"/>
                  </a:cubicBezTo>
                  <a:cubicBezTo>
                    <a:pt x="20959" y="3398"/>
                    <a:pt x="20639" y="3276"/>
                    <a:pt x="20319" y="3276"/>
                  </a:cubicBezTo>
                  <a:cubicBezTo>
                    <a:pt x="19999" y="3276"/>
                    <a:pt x="19679" y="3398"/>
                    <a:pt x="19440" y="3640"/>
                  </a:cubicBezTo>
                  <a:lnTo>
                    <a:pt x="18038" y="5042"/>
                  </a:lnTo>
                  <a:cubicBezTo>
                    <a:pt x="16790" y="4094"/>
                    <a:pt x="15297" y="3451"/>
                    <a:pt x="13671" y="3231"/>
                  </a:cubicBezTo>
                  <a:lnTo>
                    <a:pt x="13671" y="1254"/>
                  </a:lnTo>
                  <a:cubicBezTo>
                    <a:pt x="13671" y="566"/>
                    <a:pt x="13109" y="1"/>
                    <a:pt x="12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2"/>
            <p:cNvSpPr/>
            <p:nvPr/>
          </p:nvSpPr>
          <p:spPr>
            <a:xfrm>
              <a:off x="4499025" y="3680925"/>
              <a:ext cx="231675" cy="116125"/>
            </a:xfrm>
            <a:custGeom>
              <a:avLst/>
              <a:gdLst/>
              <a:ahLst/>
              <a:cxnLst/>
              <a:rect l="l" t="t" r="r" b="b"/>
              <a:pathLst>
                <a:path w="9267" h="4645" extrusionOk="0">
                  <a:moveTo>
                    <a:pt x="4629" y="1"/>
                  </a:moveTo>
                  <a:cubicBezTo>
                    <a:pt x="2075" y="1"/>
                    <a:pt x="0" y="2075"/>
                    <a:pt x="0" y="4639"/>
                  </a:cubicBezTo>
                  <a:cubicBezTo>
                    <a:pt x="449" y="4639"/>
                    <a:pt x="913" y="4639"/>
                    <a:pt x="1387" y="4644"/>
                  </a:cubicBezTo>
                  <a:lnTo>
                    <a:pt x="1387" y="4639"/>
                  </a:lnTo>
                  <a:cubicBezTo>
                    <a:pt x="1387" y="2845"/>
                    <a:pt x="2839" y="1393"/>
                    <a:pt x="4629" y="1393"/>
                  </a:cubicBezTo>
                  <a:cubicBezTo>
                    <a:pt x="6422" y="1393"/>
                    <a:pt x="7876" y="2845"/>
                    <a:pt x="7876" y="4639"/>
                  </a:cubicBezTo>
                  <a:lnTo>
                    <a:pt x="7876" y="4644"/>
                  </a:lnTo>
                  <a:cubicBezTo>
                    <a:pt x="8349" y="4639"/>
                    <a:pt x="8813" y="4639"/>
                    <a:pt x="9266" y="4639"/>
                  </a:cubicBezTo>
                  <a:cubicBezTo>
                    <a:pt x="9266" y="2075"/>
                    <a:pt x="7192" y="1"/>
                    <a:pt x="4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2"/>
            <p:cNvSpPr/>
            <p:nvPr/>
          </p:nvSpPr>
          <p:spPr>
            <a:xfrm>
              <a:off x="3774875" y="3796875"/>
              <a:ext cx="1677825" cy="695675"/>
            </a:xfrm>
            <a:custGeom>
              <a:avLst/>
              <a:gdLst/>
              <a:ahLst/>
              <a:cxnLst/>
              <a:rect l="l" t="t" r="r" b="b"/>
              <a:pathLst>
                <a:path w="67113" h="27827" extrusionOk="0">
                  <a:moveTo>
                    <a:pt x="33595" y="3360"/>
                  </a:moveTo>
                  <a:cubicBezTo>
                    <a:pt x="35063" y="3360"/>
                    <a:pt x="36245" y="4548"/>
                    <a:pt x="36245" y="6005"/>
                  </a:cubicBezTo>
                  <a:cubicBezTo>
                    <a:pt x="36245" y="7468"/>
                    <a:pt x="35063" y="8651"/>
                    <a:pt x="33595" y="8651"/>
                  </a:cubicBezTo>
                  <a:cubicBezTo>
                    <a:pt x="32137" y="8651"/>
                    <a:pt x="30954" y="7468"/>
                    <a:pt x="30954" y="6005"/>
                  </a:cubicBezTo>
                  <a:cubicBezTo>
                    <a:pt x="30954" y="4548"/>
                    <a:pt x="32137" y="3360"/>
                    <a:pt x="33595" y="3360"/>
                  </a:cubicBezTo>
                  <a:close/>
                  <a:moveTo>
                    <a:pt x="18860" y="4589"/>
                  </a:moveTo>
                  <a:cubicBezTo>
                    <a:pt x="23814" y="4589"/>
                    <a:pt x="27830" y="8605"/>
                    <a:pt x="27830" y="13565"/>
                  </a:cubicBezTo>
                  <a:cubicBezTo>
                    <a:pt x="27830" y="18519"/>
                    <a:pt x="23814" y="22535"/>
                    <a:pt x="18860" y="22535"/>
                  </a:cubicBezTo>
                  <a:cubicBezTo>
                    <a:pt x="13901" y="22535"/>
                    <a:pt x="9879" y="18519"/>
                    <a:pt x="9879" y="13565"/>
                  </a:cubicBezTo>
                  <a:cubicBezTo>
                    <a:pt x="9879" y="8605"/>
                    <a:pt x="13901" y="4589"/>
                    <a:pt x="18860" y="4589"/>
                  </a:cubicBezTo>
                  <a:close/>
                  <a:moveTo>
                    <a:pt x="48146" y="2158"/>
                  </a:moveTo>
                  <a:cubicBezTo>
                    <a:pt x="48778" y="2158"/>
                    <a:pt x="49293" y="2672"/>
                    <a:pt x="49293" y="3299"/>
                  </a:cubicBezTo>
                  <a:lnTo>
                    <a:pt x="49293" y="5118"/>
                  </a:lnTo>
                  <a:cubicBezTo>
                    <a:pt x="50792" y="5323"/>
                    <a:pt x="52158" y="5909"/>
                    <a:pt x="53304" y="6781"/>
                  </a:cubicBezTo>
                  <a:lnTo>
                    <a:pt x="54593" y="5496"/>
                  </a:lnTo>
                  <a:cubicBezTo>
                    <a:pt x="54815" y="5274"/>
                    <a:pt x="55109" y="5163"/>
                    <a:pt x="55402" y="5163"/>
                  </a:cubicBezTo>
                  <a:cubicBezTo>
                    <a:pt x="55695" y="5163"/>
                    <a:pt x="55988" y="5274"/>
                    <a:pt x="56209" y="5496"/>
                  </a:cubicBezTo>
                  <a:cubicBezTo>
                    <a:pt x="56658" y="5939"/>
                    <a:pt x="56658" y="6673"/>
                    <a:pt x="56209" y="7117"/>
                  </a:cubicBezTo>
                  <a:lnTo>
                    <a:pt x="54925" y="8401"/>
                  </a:lnTo>
                  <a:cubicBezTo>
                    <a:pt x="55802" y="9548"/>
                    <a:pt x="56388" y="10919"/>
                    <a:pt x="56586" y="12417"/>
                  </a:cubicBezTo>
                  <a:lnTo>
                    <a:pt x="58406" y="12417"/>
                  </a:lnTo>
                  <a:cubicBezTo>
                    <a:pt x="59039" y="12417"/>
                    <a:pt x="59553" y="12932"/>
                    <a:pt x="59553" y="13565"/>
                  </a:cubicBezTo>
                  <a:cubicBezTo>
                    <a:pt x="59553" y="14191"/>
                    <a:pt x="59039" y="14706"/>
                    <a:pt x="58406" y="14706"/>
                  </a:cubicBezTo>
                  <a:lnTo>
                    <a:pt x="56586" y="14706"/>
                  </a:lnTo>
                  <a:cubicBezTo>
                    <a:pt x="56388" y="16205"/>
                    <a:pt x="55802" y="17576"/>
                    <a:pt x="54925" y="18722"/>
                  </a:cubicBezTo>
                  <a:lnTo>
                    <a:pt x="56209" y="20007"/>
                  </a:lnTo>
                  <a:cubicBezTo>
                    <a:pt x="56658" y="20451"/>
                    <a:pt x="56658" y="21185"/>
                    <a:pt x="56209" y="21627"/>
                  </a:cubicBezTo>
                  <a:cubicBezTo>
                    <a:pt x="55988" y="21852"/>
                    <a:pt x="55695" y="21964"/>
                    <a:pt x="55402" y="21964"/>
                  </a:cubicBezTo>
                  <a:cubicBezTo>
                    <a:pt x="55109" y="21964"/>
                    <a:pt x="54815" y="21852"/>
                    <a:pt x="54593" y="21627"/>
                  </a:cubicBezTo>
                  <a:lnTo>
                    <a:pt x="53304" y="20343"/>
                  </a:lnTo>
                  <a:cubicBezTo>
                    <a:pt x="52158" y="21215"/>
                    <a:pt x="50792" y="21801"/>
                    <a:pt x="49293" y="22005"/>
                  </a:cubicBezTo>
                  <a:lnTo>
                    <a:pt x="49293" y="23824"/>
                  </a:lnTo>
                  <a:cubicBezTo>
                    <a:pt x="49293" y="24452"/>
                    <a:pt x="48778" y="24972"/>
                    <a:pt x="48146" y="24972"/>
                  </a:cubicBezTo>
                  <a:cubicBezTo>
                    <a:pt x="47514" y="24972"/>
                    <a:pt x="46999" y="24452"/>
                    <a:pt x="46999" y="23824"/>
                  </a:cubicBezTo>
                  <a:lnTo>
                    <a:pt x="46999" y="22005"/>
                  </a:lnTo>
                  <a:cubicBezTo>
                    <a:pt x="45506" y="21801"/>
                    <a:pt x="44135" y="21215"/>
                    <a:pt x="42988" y="20343"/>
                  </a:cubicBezTo>
                  <a:lnTo>
                    <a:pt x="41699" y="21627"/>
                  </a:lnTo>
                  <a:cubicBezTo>
                    <a:pt x="41477" y="21852"/>
                    <a:pt x="41184" y="21964"/>
                    <a:pt x="40890" y="21964"/>
                  </a:cubicBezTo>
                  <a:cubicBezTo>
                    <a:pt x="40596" y="21964"/>
                    <a:pt x="40302" y="21852"/>
                    <a:pt x="40078" y="21627"/>
                  </a:cubicBezTo>
                  <a:cubicBezTo>
                    <a:pt x="39634" y="21185"/>
                    <a:pt x="39634" y="20451"/>
                    <a:pt x="40078" y="20007"/>
                  </a:cubicBezTo>
                  <a:lnTo>
                    <a:pt x="41368" y="18722"/>
                  </a:lnTo>
                  <a:cubicBezTo>
                    <a:pt x="40491" y="17576"/>
                    <a:pt x="39905" y="16205"/>
                    <a:pt x="39705" y="14706"/>
                  </a:cubicBezTo>
                  <a:lnTo>
                    <a:pt x="37886" y="14706"/>
                  </a:lnTo>
                  <a:cubicBezTo>
                    <a:pt x="37254" y="14706"/>
                    <a:pt x="36739" y="14191"/>
                    <a:pt x="36739" y="13565"/>
                  </a:cubicBezTo>
                  <a:cubicBezTo>
                    <a:pt x="36739" y="12932"/>
                    <a:pt x="37254" y="12417"/>
                    <a:pt x="37886" y="12417"/>
                  </a:cubicBezTo>
                  <a:lnTo>
                    <a:pt x="39705" y="12417"/>
                  </a:lnTo>
                  <a:cubicBezTo>
                    <a:pt x="39905" y="10919"/>
                    <a:pt x="40491" y="9548"/>
                    <a:pt x="41368" y="8401"/>
                  </a:cubicBezTo>
                  <a:lnTo>
                    <a:pt x="40078" y="7117"/>
                  </a:lnTo>
                  <a:cubicBezTo>
                    <a:pt x="39634" y="6673"/>
                    <a:pt x="39634" y="5939"/>
                    <a:pt x="40078" y="5496"/>
                  </a:cubicBezTo>
                  <a:cubicBezTo>
                    <a:pt x="40302" y="5274"/>
                    <a:pt x="40596" y="5163"/>
                    <a:pt x="40890" y="5163"/>
                  </a:cubicBezTo>
                  <a:cubicBezTo>
                    <a:pt x="41184" y="5163"/>
                    <a:pt x="41477" y="5274"/>
                    <a:pt x="41699" y="5496"/>
                  </a:cubicBezTo>
                  <a:lnTo>
                    <a:pt x="42988" y="6781"/>
                  </a:lnTo>
                  <a:cubicBezTo>
                    <a:pt x="44135" y="5909"/>
                    <a:pt x="45506" y="5323"/>
                    <a:pt x="46999" y="5118"/>
                  </a:cubicBezTo>
                  <a:lnTo>
                    <a:pt x="46999" y="3299"/>
                  </a:lnTo>
                  <a:cubicBezTo>
                    <a:pt x="46999" y="2672"/>
                    <a:pt x="47514" y="2158"/>
                    <a:pt x="48146" y="2158"/>
                  </a:cubicBezTo>
                  <a:close/>
                  <a:moveTo>
                    <a:pt x="26031" y="1"/>
                  </a:moveTo>
                  <a:cubicBezTo>
                    <a:pt x="24251" y="1"/>
                    <a:pt x="22646" y="18"/>
                    <a:pt x="21184" y="67"/>
                  </a:cubicBezTo>
                  <a:cubicBezTo>
                    <a:pt x="14482" y="286"/>
                    <a:pt x="10836" y="1179"/>
                    <a:pt x="7463" y="4594"/>
                  </a:cubicBezTo>
                  <a:cubicBezTo>
                    <a:pt x="10852" y="6816"/>
                    <a:pt x="1" y="15022"/>
                    <a:pt x="9879" y="24283"/>
                  </a:cubicBezTo>
                  <a:cubicBezTo>
                    <a:pt x="12654" y="26883"/>
                    <a:pt x="15278" y="27827"/>
                    <a:pt x="17622" y="27827"/>
                  </a:cubicBezTo>
                  <a:cubicBezTo>
                    <a:pt x="23185" y="27827"/>
                    <a:pt x="27166" y="22511"/>
                    <a:pt x="27830" y="21413"/>
                  </a:cubicBezTo>
                  <a:cubicBezTo>
                    <a:pt x="28242" y="20732"/>
                    <a:pt x="28836" y="20441"/>
                    <a:pt x="29400" y="20441"/>
                  </a:cubicBezTo>
                  <a:cubicBezTo>
                    <a:pt x="29701" y="20441"/>
                    <a:pt x="29994" y="20524"/>
                    <a:pt x="30246" y="20674"/>
                  </a:cubicBezTo>
                  <a:cubicBezTo>
                    <a:pt x="30648" y="19599"/>
                    <a:pt x="30843" y="18707"/>
                    <a:pt x="30934" y="18263"/>
                  </a:cubicBezTo>
                  <a:cubicBezTo>
                    <a:pt x="31332" y="16358"/>
                    <a:pt x="32514" y="14977"/>
                    <a:pt x="33595" y="14977"/>
                  </a:cubicBezTo>
                  <a:cubicBezTo>
                    <a:pt x="34685" y="14977"/>
                    <a:pt x="35868" y="16358"/>
                    <a:pt x="36260" y="18263"/>
                  </a:cubicBezTo>
                  <a:cubicBezTo>
                    <a:pt x="36352" y="18703"/>
                    <a:pt x="36546" y="19583"/>
                    <a:pt x="36938" y="20639"/>
                  </a:cubicBezTo>
                  <a:cubicBezTo>
                    <a:pt x="37174" y="20513"/>
                    <a:pt x="37442" y="20444"/>
                    <a:pt x="37717" y="20444"/>
                  </a:cubicBezTo>
                  <a:cubicBezTo>
                    <a:pt x="38280" y="20444"/>
                    <a:pt x="38872" y="20732"/>
                    <a:pt x="39283" y="21413"/>
                  </a:cubicBezTo>
                  <a:cubicBezTo>
                    <a:pt x="39942" y="22511"/>
                    <a:pt x="43925" y="27827"/>
                    <a:pt x="49487" y="27827"/>
                  </a:cubicBezTo>
                  <a:cubicBezTo>
                    <a:pt x="51831" y="27827"/>
                    <a:pt x="54454" y="26883"/>
                    <a:pt x="57228" y="24283"/>
                  </a:cubicBezTo>
                  <a:cubicBezTo>
                    <a:pt x="67112" y="15022"/>
                    <a:pt x="56261" y="6816"/>
                    <a:pt x="59644" y="4594"/>
                  </a:cubicBezTo>
                  <a:cubicBezTo>
                    <a:pt x="59670" y="4584"/>
                    <a:pt x="59691" y="4579"/>
                    <a:pt x="59705" y="4568"/>
                  </a:cubicBezTo>
                  <a:cubicBezTo>
                    <a:pt x="56341" y="1179"/>
                    <a:pt x="52697" y="286"/>
                    <a:pt x="46011" y="67"/>
                  </a:cubicBezTo>
                  <a:cubicBezTo>
                    <a:pt x="44553" y="18"/>
                    <a:pt x="42948" y="1"/>
                    <a:pt x="41165" y="1"/>
                  </a:cubicBezTo>
                  <a:cubicBezTo>
                    <a:pt x="40928" y="1"/>
                    <a:pt x="40688" y="1"/>
                    <a:pt x="40445" y="1"/>
                  </a:cubicBezTo>
                  <a:lnTo>
                    <a:pt x="38232" y="1"/>
                  </a:lnTo>
                  <a:cubicBezTo>
                    <a:pt x="37779" y="1"/>
                    <a:pt x="37315" y="1"/>
                    <a:pt x="36842" y="6"/>
                  </a:cubicBezTo>
                  <a:cubicBezTo>
                    <a:pt x="35812" y="11"/>
                    <a:pt x="34731" y="11"/>
                    <a:pt x="33595" y="11"/>
                  </a:cubicBezTo>
                  <a:cubicBezTo>
                    <a:pt x="32463" y="11"/>
                    <a:pt x="31387" y="11"/>
                    <a:pt x="30353" y="6"/>
                  </a:cubicBezTo>
                  <a:cubicBezTo>
                    <a:pt x="29879" y="1"/>
                    <a:pt x="29415" y="1"/>
                    <a:pt x="28966" y="1"/>
                  </a:cubicBezTo>
                  <a:lnTo>
                    <a:pt x="26750" y="1"/>
                  </a:lnTo>
                  <a:cubicBezTo>
                    <a:pt x="26507" y="1"/>
                    <a:pt x="26267" y="1"/>
                    <a:pt x="260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2"/>
            <p:cNvSpPr/>
            <p:nvPr/>
          </p:nvSpPr>
          <p:spPr>
            <a:xfrm>
              <a:off x="4897350" y="4054800"/>
              <a:ext cx="162375" cy="162250"/>
            </a:xfrm>
            <a:custGeom>
              <a:avLst/>
              <a:gdLst/>
              <a:ahLst/>
              <a:cxnLst/>
              <a:rect l="l" t="t" r="r" b="b"/>
              <a:pathLst>
                <a:path w="6495" h="6490" extrusionOk="0">
                  <a:moveTo>
                    <a:pt x="3247" y="1392"/>
                  </a:moveTo>
                  <a:cubicBezTo>
                    <a:pt x="4272" y="1392"/>
                    <a:pt x="5102" y="2223"/>
                    <a:pt x="5102" y="3248"/>
                  </a:cubicBezTo>
                  <a:cubicBezTo>
                    <a:pt x="5102" y="4272"/>
                    <a:pt x="4272" y="5102"/>
                    <a:pt x="3247" y="5102"/>
                  </a:cubicBezTo>
                  <a:cubicBezTo>
                    <a:pt x="2223" y="5102"/>
                    <a:pt x="1392" y="4272"/>
                    <a:pt x="1392" y="3248"/>
                  </a:cubicBezTo>
                  <a:cubicBezTo>
                    <a:pt x="1392" y="2223"/>
                    <a:pt x="2223" y="1392"/>
                    <a:pt x="3247" y="1392"/>
                  </a:cubicBezTo>
                  <a:close/>
                  <a:moveTo>
                    <a:pt x="3247" y="0"/>
                  </a:moveTo>
                  <a:cubicBezTo>
                    <a:pt x="1453" y="0"/>
                    <a:pt x="0" y="1453"/>
                    <a:pt x="0" y="3248"/>
                  </a:cubicBezTo>
                  <a:cubicBezTo>
                    <a:pt x="0" y="5036"/>
                    <a:pt x="1453" y="6489"/>
                    <a:pt x="3247" y="6489"/>
                  </a:cubicBezTo>
                  <a:cubicBezTo>
                    <a:pt x="5041" y="6489"/>
                    <a:pt x="6494" y="5036"/>
                    <a:pt x="6494" y="3248"/>
                  </a:cubicBezTo>
                  <a:cubicBezTo>
                    <a:pt x="6494" y="1453"/>
                    <a:pt x="5041" y="0"/>
                    <a:pt x="3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2"/>
            <p:cNvSpPr/>
            <p:nvPr/>
          </p:nvSpPr>
          <p:spPr>
            <a:xfrm>
              <a:off x="4821275" y="3978725"/>
              <a:ext cx="314500" cy="314500"/>
            </a:xfrm>
            <a:custGeom>
              <a:avLst/>
              <a:gdLst/>
              <a:ahLst/>
              <a:cxnLst/>
              <a:rect l="l" t="t" r="r" b="b"/>
              <a:pathLst>
                <a:path w="12580" h="12580" extrusionOk="0">
                  <a:moveTo>
                    <a:pt x="6290" y="1652"/>
                  </a:moveTo>
                  <a:cubicBezTo>
                    <a:pt x="8849" y="1652"/>
                    <a:pt x="10923" y="3727"/>
                    <a:pt x="10923" y="6291"/>
                  </a:cubicBezTo>
                  <a:cubicBezTo>
                    <a:pt x="10923" y="8849"/>
                    <a:pt x="8849" y="10923"/>
                    <a:pt x="6290" y="10923"/>
                  </a:cubicBezTo>
                  <a:cubicBezTo>
                    <a:pt x="3732" y="10923"/>
                    <a:pt x="1657" y="8849"/>
                    <a:pt x="1657" y="6291"/>
                  </a:cubicBezTo>
                  <a:cubicBezTo>
                    <a:pt x="1657" y="3727"/>
                    <a:pt x="3732" y="1652"/>
                    <a:pt x="6290" y="1652"/>
                  </a:cubicBezTo>
                  <a:close/>
                  <a:moveTo>
                    <a:pt x="6290" y="1"/>
                  </a:moveTo>
                  <a:cubicBezTo>
                    <a:pt x="2814" y="1"/>
                    <a:pt x="1" y="2814"/>
                    <a:pt x="1" y="6291"/>
                  </a:cubicBezTo>
                  <a:cubicBezTo>
                    <a:pt x="1" y="9761"/>
                    <a:pt x="2814" y="12580"/>
                    <a:pt x="6290" y="12580"/>
                  </a:cubicBezTo>
                  <a:cubicBezTo>
                    <a:pt x="9766" y="12580"/>
                    <a:pt x="12580" y="9761"/>
                    <a:pt x="12580" y="6291"/>
                  </a:cubicBezTo>
                  <a:cubicBezTo>
                    <a:pt x="12580" y="2814"/>
                    <a:pt x="9766" y="1"/>
                    <a:pt x="6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2"/>
            <p:cNvSpPr/>
            <p:nvPr/>
          </p:nvSpPr>
          <p:spPr>
            <a:xfrm>
              <a:off x="4089225" y="3978850"/>
              <a:ext cx="314125" cy="314125"/>
            </a:xfrm>
            <a:custGeom>
              <a:avLst/>
              <a:gdLst/>
              <a:ahLst/>
              <a:cxnLst/>
              <a:rect l="l" t="t" r="r" b="b"/>
              <a:pathLst>
                <a:path w="12565" h="12565" extrusionOk="0">
                  <a:moveTo>
                    <a:pt x="6281" y="1708"/>
                  </a:moveTo>
                  <a:cubicBezTo>
                    <a:pt x="8808" y="1708"/>
                    <a:pt x="10857" y="3757"/>
                    <a:pt x="10857" y="6286"/>
                  </a:cubicBezTo>
                  <a:cubicBezTo>
                    <a:pt x="10857" y="8813"/>
                    <a:pt x="8808" y="10862"/>
                    <a:pt x="6281" y="10862"/>
                  </a:cubicBezTo>
                  <a:cubicBezTo>
                    <a:pt x="3752" y="10862"/>
                    <a:pt x="1703" y="8813"/>
                    <a:pt x="1703" y="6286"/>
                  </a:cubicBezTo>
                  <a:cubicBezTo>
                    <a:pt x="1703" y="3757"/>
                    <a:pt x="3752" y="1708"/>
                    <a:pt x="6281" y="1708"/>
                  </a:cubicBezTo>
                  <a:close/>
                  <a:moveTo>
                    <a:pt x="6281" y="1"/>
                  </a:moveTo>
                  <a:cubicBezTo>
                    <a:pt x="2814" y="1"/>
                    <a:pt x="1" y="2814"/>
                    <a:pt x="1" y="6286"/>
                  </a:cubicBezTo>
                  <a:cubicBezTo>
                    <a:pt x="1" y="9751"/>
                    <a:pt x="2814" y="12565"/>
                    <a:pt x="6281" y="12565"/>
                  </a:cubicBezTo>
                  <a:cubicBezTo>
                    <a:pt x="9751" y="12565"/>
                    <a:pt x="12565" y="9751"/>
                    <a:pt x="12565" y="6286"/>
                  </a:cubicBezTo>
                  <a:cubicBezTo>
                    <a:pt x="12565" y="2814"/>
                    <a:pt x="9751" y="1"/>
                    <a:pt x="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2"/>
            <p:cNvSpPr/>
            <p:nvPr/>
          </p:nvSpPr>
          <p:spPr>
            <a:xfrm>
              <a:off x="4166200" y="4055825"/>
              <a:ext cx="160175" cy="160175"/>
            </a:xfrm>
            <a:custGeom>
              <a:avLst/>
              <a:gdLst/>
              <a:ahLst/>
              <a:cxnLst/>
              <a:rect l="l" t="t" r="r" b="b"/>
              <a:pathLst>
                <a:path w="6407" h="6407" extrusionOk="0">
                  <a:moveTo>
                    <a:pt x="3202" y="1744"/>
                  </a:moveTo>
                  <a:cubicBezTo>
                    <a:pt x="4012" y="1744"/>
                    <a:pt x="4664" y="2396"/>
                    <a:pt x="4664" y="3207"/>
                  </a:cubicBezTo>
                  <a:cubicBezTo>
                    <a:pt x="4664" y="4012"/>
                    <a:pt x="4012" y="4664"/>
                    <a:pt x="3202" y="4664"/>
                  </a:cubicBezTo>
                  <a:cubicBezTo>
                    <a:pt x="2396" y="4664"/>
                    <a:pt x="1744" y="4012"/>
                    <a:pt x="1744" y="3207"/>
                  </a:cubicBezTo>
                  <a:cubicBezTo>
                    <a:pt x="1744" y="2396"/>
                    <a:pt x="2396" y="1744"/>
                    <a:pt x="3202" y="1744"/>
                  </a:cubicBezTo>
                  <a:close/>
                  <a:moveTo>
                    <a:pt x="3202" y="1"/>
                  </a:moveTo>
                  <a:cubicBezTo>
                    <a:pt x="1433" y="1"/>
                    <a:pt x="1" y="1433"/>
                    <a:pt x="1" y="3207"/>
                  </a:cubicBezTo>
                  <a:cubicBezTo>
                    <a:pt x="1" y="4974"/>
                    <a:pt x="1433" y="6407"/>
                    <a:pt x="3202" y="6407"/>
                  </a:cubicBezTo>
                  <a:cubicBezTo>
                    <a:pt x="4975" y="6407"/>
                    <a:pt x="6407" y="4974"/>
                    <a:pt x="6407" y="3207"/>
                  </a:cubicBezTo>
                  <a:cubicBezTo>
                    <a:pt x="6407" y="1433"/>
                    <a:pt x="4975" y="1"/>
                    <a:pt x="3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2"/>
            <p:cNvSpPr/>
            <p:nvPr/>
          </p:nvSpPr>
          <p:spPr>
            <a:xfrm>
              <a:off x="4862700" y="4020025"/>
              <a:ext cx="231675" cy="231800"/>
            </a:xfrm>
            <a:custGeom>
              <a:avLst/>
              <a:gdLst/>
              <a:ahLst/>
              <a:cxnLst/>
              <a:rect l="l" t="t" r="r" b="b"/>
              <a:pathLst>
                <a:path w="9267" h="9272" extrusionOk="0">
                  <a:moveTo>
                    <a:pt x="4633" y="1391"/>
                  </a:moveTo>
                  <a:cubicBezTo>
                    <a:pt x="6427" y="1391"/>
                    <a:pt x="7880" y="2844"/>
                    <a:pt x="7880" y="4639"/>
                  </a:cubicBezTo>
                  <a:cubicBezTo>
                    <a:pt x="7880" y="6427"/>
                    <a:pt x="6427" y="7880"/>
                    <a:pt x="4633" y="7880"/>
                  </a:cubicBezTo>
                  <a:cubicBezTo>
                    <a:pt x="2839" y="7880"/>
                    <a:pt x="1386" y="6427"/>
                    <a:pt x="1386" y="4639"/>
                  </a:cubicBezTo>
                  <a:cubicBezTo>
                    <a:pt x="1386" y="2844"/>
                    <a:pt x="2839" y="1391"/>
                    <a:pt x="4633" y="1391"/>
                  </a:cubicBezTo>
                  <a:close/>
                  <a:moveTo>
                    <a:pt x="4633" y="0"/>
                  </a:moveTo>
                  <a:cubicBezTo>
                    <a:pt x="2075" y="0"/>
                    <a:pt x="0" y="2075"/>
                    <a:pt x="0" y="4639"/>
                  </a:cubicBezTo>
                  <a:cubicBezTo>
                    <a:pt x="0" y="7197"/>
                    <a:pt x="2075" y="9271"/>
                    <a:pt x="4633" y="9271"/>
                  </a:cubicBezTo>
                  <a:cubicBezTo>
                    <a:pt x="7192" y="9271"/>
                    <a:pt x="9266" y="7197"/>
                    <a:pt x="9266" y="4639"/>
                  </a:cubicBezTo>
                  <a:cubicBezTo>
                    <a:pt x="9266" y="2075"/>
                    <a:pt x="7192" y="0"/>
                    <a:pt x="4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2"/>
            <p:cNvSpPr/>
            <p:nvPr/>
          </p:nvSpPr>
          <p:spPr>
            <a:xfrm>
              <a:off x="4021950" y="3911575"/>
              <a:ext cx="448675" cy="448700"/>
            </a:xfrm>
            <a:custGeom>
              <a:avLst/>
              <a:gdLst/>
              <a:ahLst/>
              <a:cxnLst/>
              <a:rect l="l" t="t" r="r" b="b"/>
              <a:pathLst>
                <a:path w="17947" h="17948" extrusionOk="0">
                  <a:moveTo>
                    <a:pt x="8972" y="2692"/>
                  </a:moveTo>
                  <a:cubicBezTo>
                    <a:pt x="12442" y="2692"/>
                    <a:pt x="15256" y="5505"/>
                    <a:pt x="15256" y="8977"/>
                  </a:cubicBezTo>
                  <a:cubicBezTo>
                    <a:pt x="15256" y="12442"/>
                    <a:pt x="12442" y="15256"/>
                    <a:pt x="8972" y="15256"/>
                  </a:cubicBezTo>
                  <a:cubicBezTo>
                    <a:pt x="5505" y="15256"/>
                    <a:pt x="2692" y="12442"/>
                    <a:pt x="2692" y="8977"/>
                  </a:cubicBezTo>
                  <a:cubicBezTo>
                    <a:pt x="2692" y="5505"/>
                    <a:pt x="5505" y="2692"/>
                    <a:pt x="8972" y="2692"/>
                  </a:cubicBezTo>
                  <a:close/>
                  <a:moveTo>
                    <a:pt x="8972" y="1"/>
                  </a:moveTo>
                  <a:cubicBezTo>
                    <a:pt x="4018" y="1"/>
                    <a:pt x="0" y="4017"/>
                    <a:pt x="0" y="8977"/>
                  </a:cubicBezTo>
                  <a:cubicBezTo>
                    <a:pt x="0" y="13931"/>
                    <a:pt x="4018" y="17947"/>
                    <a:pt x="8972" y="17947"/>
                  </a:cubicBezTo>
                  <a:cubicBezTo>
                    <a:pt x="13931" y="17947"/>
                    <a:pt x="17947" y="13931"/>
                    <a:pt x="17947" y="8977"/>
                  </a:cubicBezTo>
                  <a:cubicBezTo>
                    <a:pt x="17947" y="4017"/>
                    <a:pt x="13931" y="1"/>
                    <a:pt x="8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2"/>
            <p:cNvSpPr/>
            <p:nvPr/>
          </p:nvSpPr>
          <p:spPr>
            <a:xfrm>
              <a:off x="4131800" y="4021550"/>
              <a:ext cx="228850" cy="228875"/>
            </a:xfrm>
            <a:custGeom>
              <a:avLst/>
              <a:gdLst/>
              <a:ahLst/>
              <a:cxnLst/>
              <a:rect l="l" t="t" r="r" b="b"/>
              <a:pathLst>
                <a:path w="9154" h="9155" extrusionOk="0">
                  <a:moveTo>
                    <a:pt x="4578" y="1372"/>
                  </a:moveTo>
                  <a:cubicBezTo>
                    <a:pt x="6351" y="1372"/>
                    <a:pt x="7783" y="2804"/>
                    <a:pt x="7783" y="4578"/>
                  </a:cubicBezTo>
                  <a:cubicBezTo>
                    <a:pt x="7783" y="6345"/>
                    <a:pt x="6351" y="7778"/>
                    <a:pt x="4578" y="7778"/>
                  </a:cubicBezTo>
                  <a:cubicBezTo>
                    <a:pt x="2809" y="7778"/>
                    <a:pt x="1377" y="6345"/>
                    <a:pt x="1377" y="4578"/>
                  </a:cubicBezTo>
                  <a:cubicBezTo>
                    <a:pt x="1377" y="2804"/>
                    <a:pt x="2809" y="1372"/>
                    <a:pt x="4578" y="1372"/>
                  </a:cubicBezTo>
                  <a:close/>
                  <a:moveTo>
                    <a:pt x="4578" y="0"/>
                  </a:moveTo>
                  <a:cubicBezTo>
                    <a:pt x="2049" y="0"/>
                    <a:pt x="0" y="2049"/>
                    <a:pt x="0" y="4578"/>
                  </a:cubicBezTo>
                  <a:cubicBezTo>
                    <a:pt x="0" y="7105"/>
                    <a:pt x="2049" y="9154"/>
                    <a:pt x="4578" y="9154"/>
                  </a:cubicBezTo>
                  <a:cubicBezTo>
                    <a:pt x="7105" y="9154"/>
                    <a:pt x="9154" y="7105"/>
                    <a:pt x="9154" y="4578"/>
                  </a:cubicBezTo>
                  <a:cubicBezTo>
                    <a:pt x="9154" y="2049"/>
                    <a:pt x="7105" y="0"/>
                    <a:pt x="4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2"/>
            <p:cNvSpPr/>
            <p:nvPr/>
          </p:nvSpPr>
          <p:spPr>
            <a:xfrm>
              <a:off x="4693350" y="3850800"/>
              <a:ext cx="570375" cy="570375"/>
            </a:xfrm>
            <a:custGeom>
              <a:avLst/>
              <a:gdLst/>
              <a:ahLst/>
              <a:cxnLst/>
              <a:rect l="l" t="t" r="r" b="b"/>
              <a:pathLst>
                <a:path w="22815" h="22815" extrusionOk="0">
                  <a:moveTo>
                    <a:pt x="11408" y="5118"/>
                  </a:moveTo>
                  <a:cubicBezTo>
                    <a:pt x="14884" y="5118"/>
                    <a:pt x="17698" y="7931"/>
                    <a:pt x="17698" y="11408"/>
                  </a:cubicBezTo>
                  <a:cubicBezTo>
                    <a:pt x="17698" y="14878"/>
                    <a:pt x="14884" y="17697"/>
                    <a:pt x="11408" y="17697"/>
                  </a:cubicBezTo>
                  <a:cubicBezTo>
                    <a:pt x="7932" y="17697"/>
                    <a:pt x="5119" y="14878"/>
                    <a:pt x="5119" y="11408"/>
                  </a:cubicBezTo>
                  <a:cubicBezTo>
                    <a:pt x="5119" y="7931"/>
                    <a:pt x="7932" y="5118"/>
                    <a:pt x="11408" y="5118"/>
                  </a:cubicBezTo>
                  <a:close/>
                  <a:moveTo>
                    <a:pt x="11408" y="1"/>
                  </a:moveTo>
                  <a:cubicBezTo>
                    <a:pt x="10776" y="1"/>
                    <a:pt x="10261" y="515"/>
                    <a:pt x="10261" y="1142"/>
                  </a:cubicBezTo>
                  <a:lnTo>
                    <a:pt x="10261" y="2961"/>
                  </a:lnTo>
                  <a:cubicBezTo>
                    <a:pt x="8768" y="3166"/>
                    <a:pt x="7397" y="3752"/>
                    <a:pt x="6250" y="4624"/>
                  </a:cubicBezTo>
                  <a:lnTo>
                    <a:pt x="4961" y="3339"/>
                  </a:lnTo>
                  <a:cubicBezTo>
                    <a:pt x="4739" y="3117"/>
                    <a:pt x="4446" y="3006"/>
                    <a:pt x="4153" y="3006"/>
                  </a:cubicBezTo>
                  <a:cubicBezTo>
                    <a:pt x="3860" y="3006"/>
                    <a:pt x="3567" y="3117"/>
                    <a:pt x="3345" y="3339"/>
                  </a:cubicBezTo>
                  <a:cubicBezTo>
                    <a:pt x="2896" y="3782"/>
                    <a:pt x="2896" y="4516"/>
                    <a:pt x="3345" y="4960"/>
                  </a:cubicBezTo>
                  <a:lnTo>
                    <a:pt x="4630" y="6244"/>
                  </a:lnTo>
                  <a:cubicBezTo>
                    <a:pt x="3757" y="7391"/>
                    <a:pt x="3167" y="8762"/>
                    <a:pt x="2967" y="10260"/>
                  </a:cubicBezTo>
                  <a:lnTo>
                    <a:pt x="1148" y="10260"/>
                  </a:lnTo>
                  <a:cubicBezTo>
                    <a:pt x="516" y="10260"/>
                    <a:pt x="1" y="10775"/>
                    <a:pt x="1" y="11408"/>
                  </a:cubicBezTo>
                  <a:cubicBezTo>
                    <a:pt x="1" y="12034"/>
                    <a:pt x="516" y="12549"/>
                    <a:pt x="1148" y="12549"/>
                  </a:cubicBezTo>
                  <a:lnTo>
                    <a:pt x="2967" y="12549"/>
                  </a:lnTo>
                  <a:cubicBezTo>
                    <a:pt x="3167" y="14048"/>
                    <a:pt x="3757" y="15419"/>
                    <a:pt x="4630" y="16565"/>
                  </a:cubicBezTo>
                  <a:lnTo>
                    <a:pt x="3345" y="17850"/>
                  </a:lnTo>
                  <a:cubicBezTo>
                    <a:pt x="2896" y="18298"/>
                    <a:pt x="2896" y="19028"/>
                    <a:pt x="3345" y="19470"/>
                  </a:cubicBezTo>
                  <a:cubicBezTo>
                    <a:pt x="3567" y="19695"/>
                    <a:pt x="3860" y="19807"/>
                    <a:pt x="4153" y="19807"/>
                  </a:cubicBezTo>
                  <a:cubicBezTo>
                    <a:pt x="4446" y="19807"/>
                    <a:pt x="4739" y="19695"/>
                    <a:pt x="4961" y="19470"/>
                  </a:cubicBezTo>
                  <a:lnTo>
                    <a:pt x="6250" y="18186"/>
                  </a:lnTo>
                  <a:cubicBezTo>
                    <a:pt x="7397" y="19058"/>
                    <a:pt x="8768" y="19644"/>
                    <a:pt x="10261" y="19848"/>
                  </a:cubicBezTo>
                  <a:lnTo>
                    <a:pt x="10261" y="21667"/>
                  </a:lnTo>
                  <a:cubicBezTo>
                    <a:pt x="10261" y="22295"/>
                    <a:pt x="10776" y="22815"/>
                    <a:pt x="11408" y="22815"/>
                  </a:cubicBezTo>
                  <a:cubicBezTo>
                    <a:pt x="12040" y="22815"/>
                    <a:pt x="12555" y="22295"/>
                    <a:pt x="12555" y="21667"/>
                  </a:cubicBezTo>
                  <a:lnTo>
                    <a:pt x="12555" y="19848"/>
                  </a:lnTo>
                  <a:cubicBezTo>
                    <a:pt x="14054" y="19644"/>
                    <a:pt x="15420" y="19058"/>
                    <a:pt x="16566" y="18186"/>
                  </a:cubicBezTo>
                  <a:lnTo>
                    <a:pt x="17855" y="19470"/>
                  </a:lnTo>
                  <a:cubicBezTo>
                    <a:pt x="18077" y="19695"/>
                    <a:pt x="18371" y="19807"/>
                    <a:pt x="18664" y="19807"/>
                  </a:cubicBezTo>
                  <a:cubicBezTo>
                    <a:pt x="18958" y="19807"/>
                    <a:pt x="19252" y="19695"/>
                    <a:pt x="19476" y="19470"/>
                  </a:cubicBezTo>
                  <a:cubicBezTo>
                    <a:pt x="19920" y="19028"/>
                    <a:pt x="19920" y="18298"/>
                    <a:pt x="19476" y="17850"/>
                  </a:cubicBezTo>
                  <a:lnTo>
                    <a:pt x="18187" y="16565"/>
                  </a:lnTo>
                  <a:cubicBezTo>
                    <a:pt x="19064" y="15419"/>
                    <a:pt x="19650" y="14048"/>
                    <a:pt x="19848" y="12549"/>
                  </a:cubicBezTo>
                  <a:lnTo>
                    <a:pt x="21668" y="12549"/>
                  </a:lnTo>
                  <a:cubicBezTo>
                    <a:pt x="22301" y="12549"/>
                    <a:pt x="22815" y="12034"/>
                    <a:pt x="22815" y="11408"/>
                  </a:cubicBezTo>
                  <a:cubicBezTo>
                    <a:pt x="22815" y="10775"/>
                    <a:pt x="22301" y="10260"/>
                    <a:pt x="21668" y="10260"/>
                  </a:cubicBezTo>
                  <a:lnTo>
                    <a:pt x="19854" y="10260"/>
                  </a:lnTo>
                  <a:cubicBezTo>
                    <a:pt x="19650" y="8762"/>
                    <a:pt x="19064" y="7391"/>
                    <a:pt x="18187" y="6244"/>
                  </a:cubicBezTo>
                  <a:lnTo>
                    <a:pt x="19476" y="4960"/>
                  </a:lnTo>
                  <a:cubicBezTo>
                    <a:pt x="19920" y="4516"/>
                    <a:pt x="19920" y="3782"/>
                    <a:pt x="19476" y="3339"/>
                  </a:cubicBezTo>
                  <a:cubicBezTo>
                    <a:pt x="19252" y="3117"/>
                    <a:pt x="18958" y="3006"/>
                    <a:pt x="18664" y="3006"/>
                  </a:cubicBezTo>
                  <a:cubicBezTo>
                    <a:pt x="18371" y="3006"/>
                    <a:pt x="18077" y="3117"/>
                    <a:pt x="17855" y="3339"/>
                  </a:cubicBezTo>
                  <a:lnTo>
                    <a:pt x="16566" y="4624"/>
                  </a:lnTo>
                  <a:cubicBezTo>
                    <a:pt x="15420" y="3752"/>
                    <a:pt x="14054" y="3166"/>
                    <a:pt x="12555" y="2961"/>
                  </a:cubicBezTo>
                  <a:lnTo>
                    <a:pt x="12555" y="1142"/>
                  </a:lnTo>
                  <a:cubicBezTo>
                    <a:pt x="12555" y="515"/>
                    <a:pt x="12040" y="1"/>
                    <a:pt x="11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2"/>
            <p:cNvSpPr/>
            <p:nvPr/>
          </p:nvSpPr>
          <p:spPr>
            <a:xfrm>
              <a:off x="4932150" y="4089600"/>
              <a:ext cx="92775" cy="92775"/>
            </a:xfrm>
            <a:custGeom>
              <a:avLst/>
              <a:gdLst/>
              <a:ahLst/>
              <a:cxnLst/>
              <a:rect l="l" t="t" r="r" b="b"/>
              <a:pathLst>
                <a:path w="3711" h="3711" extrusionOk="0">
                  <a:moveTo>
                    <a:pt x="1855" y="0"/>
                  </a:moveTo>
                  <a:cubicBezTo>
                    <a:pt x="831" y="0"/>
                    <a:pt x="0" y="831"/>
                    <a:pt x="0" y="1856"/>
                  </a:cubicBezTo>
                  <a:cubicBezTo>
                    <a:pt x="0" y="2880"/>
                    <a:pt x="831" y="3710"/>
                    <a:pt x="1855" y="3710"/>
                  </a:cubicBezTo>
                  <a:cubicBezTo>
                    <a:pt x="2880" y="3710"/>
                    <a:pt x="3710" y="2880"/>
                    <a:pt x="3710" y="1856"/>
                  </a:cubicBezTo>
                  <a:cubicBezTo>
                    <a:pt x="3710" y="831"/>
                    <a:pt x="2880" y="0"/>
                    <a:pt x="1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2"/>
            <p:cNvSpPr/>
            <p:nvPr/>
          </p:nvSpPr>
          <p:spPr>
            <a:xfrm>
              <a:off x="4548700" y="3880875"/>
              <a:ext cx="132300" cy="132300"/>
            </a:xfrm>
            <a:custGeom>
              <a:avLst/>
              <a:gdLst/>
              <a:ahLst/>
              <a:cxnLst/>
              <a:rect l="l" t="t" r="r" b="b"/>
              <a:pathLst>
                <a:path w="5292" h="5292" extrusionOk="0">
                  <a:moveTo>
                    <a:pt x="2642" y="1224"/>
                  </a:moveTo>
                  <a:cubicBezTo>
                    <a:pt x="3431" y="1224"/>
                    <a:pt x="4068" y="1861"/>
                    <a:pt x="4068" y="2645"/>
                  </a:cubicBezTo>
                  <a:cubicBezTo>
                    <a:pt x="4068" y="3430"/>
                    <a:pt x="3431" y="4068"/>
                    <a:pt x="2642" y="4068"/>
                  </a:cubicBezTo>
                  <a:cubicBezTo>
                    <a:pt x="1857" y="4068"/>
                    <a:pt x="1224" y="3430"/>
                    <a:pt x="1224" y="2645"/>
                  </a:cubicBezTo>
                  <a:cubicBezTo>
                    <a:pt x="1224" y="1861"/>
                    <a:pt x="1857" y="1224"/>
                    <a:pt x="2642" y="1224"/>
                  </a:cubicBezTo>
                  <a:close/>
                  <a:moveTo>
                    <a:pt x="2642" y="0"/>
                  </a:moveTo>
                  <a:cubicBezTo>
                    <a:pt x="1184" y="0"/>
                    <a:pt x="1" y="1188"/>
                    <a:pt x="1" y="2645"/>
                  </a:cubicBezTo>
                  <a:cubicBezTo>
                    <a:pt x="1" y="4108"/>
                    <a:pt x="1184" y="5291"/>
                    <a:pt x="2642" y="5291"/>
                  </a:cubicBezTo>
                  <a:cubicBezTo>
                    <a:pt x="4110" y="5291"/>
                    <a:pt x="5292" y="4108"/>
                    <a:pt x="5292" y="2645"/>
                  </a:cubicBezTo>
                  <a:cubicBezTo>
                    <a:pt x="5292" y="1188"/>
                    <a:pt x="4110" y="0"/>
                    <a:pt x="2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2"/>
            <p:cNvSpPr/>
            <p:nvPr/>
          </p:nvSpPr>
          <p:spPr>
            <a:xfrm>
              <a:off x="4579300" y="3911450"/>
              <a:ext cx="71125" cy="71125"/>
            </a:xfrm>
            <a:custGeom>
              <a:avLst/>
              <a:gdLst/>
              <a:ahLst/>
              <a:cxnLst/>
              <a:rect l="l" t="t" r="r" b="b"/>
              <a:pathLst>
                <a:path w="2845" h="2845" extrusionOk="0">
                  <a:moveTo>
                    <a:pt x="1418" y="1"/>
                  </a:moveTo>
                  <a:cubicBezTo>
                    <a:pt x="633" y="1"/>
                    <a:pt x="0" y="638"/>
                    <a:pt x="0" y="1422"/>
                  </a:cubicBezTo>
                  <a:cubicBezTo>
                    <a:pt x="0" y="2207"/>
                    <a:pt x="633" y="2845"/>
                    <a:pt x="1418" y="2845"/>
                  </a:cubicBezTo>
                  <a:cubicBezTo>
                    <a:pt x="2207" y="2845"/>
                    <a:pt x="2844" y="2207"/>
                    <a:pt x="2844" y="1422"/>
                  </a:cubicBezTo>
                  <a:cubicBezTo>
                    <a:pt x="2844" y="638"/>
                    <a:pt x="2207"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2"/>
            <p:cNvSpPr/>
            <p:nvPr/>
          </p:nvSpPr>
          <p:spPr>
            <a:xfrm>
              <a:off x="4209775" y="4099400"/>
              <a:ext cx="73025" cy="73025"/>
            </a:xfrm>
            <a:custGeom>
              <a:avLst/>
              <a:gdLst/>
              <a:ahLst/>
              <a:cxnLst/>
              <a:rect l="l" t="t" r="r" b="b"/>
              <a:pathLst>
                <a:path w="2921" h="2921" extrusionOk="0">
                  <a:moveTo>
                    <a:pt x="1459" y="1"/>
                  </a:moveTo>
                  <a:cubicBezTo>
                    <a:pt x="653" y="1"/>
                    <a:pt x="1" y="653"/>
                    <a:pt x="1" y="1464"/>
                  </a:cubicBezTo>
                  <a:cubicBezTo>
                    <a:pt x="1" y="2269"/>
                    <a:pt x="653" y="2921"/>
                    <a:pt x="1459" y="2921"/>
                  </a:cubicBezTo>
                  <a:cubicBezTo>
                    <a:pt x="2269" y="2921"/>
                    <a:pt x="2921" y="2269"/>
                    <a:pt x="2921" y="1464"/>
                  </a:cubicBezTo>
                  <a:cubicBezTo>
                    <a:pt x="2921" y="653"/>
                    <a:pt x="2269"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2"/>
            <p:cNvSpPr/>
            <p:nvPr/>
          </p:nvSpPr>
          <p:spPr>
            <a:xfrm>
              <a:off x="3745525" y="3909000"/>
              <a:ext cx="808850" cy="649750"/>
            </a:xfrm>
            <a:custGeom>
              <a:avLst/>
              <a:gdLst/>
              <a:ahLst/>
              <a:cxnLst/>
              <a:rect l="l" t="t" r="r" b="b"/>
              <a:pathLst>
                <a:path w="32354" h="25990" extrusionOk="0">
                  <a:moveTo>
                    <a:pt x="8277" y="0"/>
                  </a:moveTo>
                  <a:cubicBezTo>
                    <a:pt x="5631" y="0"/>
                    <a:pt x="0" y="15206"/>
                    <a:pt x="10446" y="22739"/>
                  </a:cubicBezTo>
                  <a:cubicBezTo>
                    <a:pt x="13702" y="25087"/>
                    <a:pt x="16842" y="25989"/>
                    <a:pt x="19676" y="25989"/>
                  </a:cubicBezTo>
                  <a:cubicBezTo>
                    <a:pt x="26371" y="25989"/>
                    <a:pt x="31358" y="20954"/>
                    <a:pt x="32128" y="18050"/>
                  </a:cubicBezTo>
                  <a:cubicBezTo>
                    <a:pt x="32353" y="17208"/>
                    <a:pt x="31991" y="16526"/>
                    <a:pt x="31420" y="16189"/>
                  </a:cubicBezTo>
                  <a:cubicBezTo>
                    <a:pt x="31167" y="16040"/>
                    <a:pt x="30873" y="15957"/>
                    <a:pt x="30571" y="15957"/>
                  </a:cubicBezTo>
                  <a:cubicBezTo>
                    <a:pt x="30008" y="15957"/>
                    <a:pt x="29415" y="16245"/>
                    <a:pt x="29004" y="16928"/>
                  </a:cubicBezTo>
                  <a:cubicBezTo>
                    <a:pt x="28340" y="18026"/>
                    <a:pt x="24359" y="23340"/>
                    <a:pt x="18797" y="23340"/>
                  </a:cubicBezTo>
                  <a:cubicBezTo>
                    <a:pt x="16454" y="23340"/>
                    <a:pt x="13831" y="22397"/>
                    <a:pt x="11057" y="19798"/>
                  </a:cubicBezTo>
                  <a:cubicBezTo>
                    <a:pt x="1175" y="10537"/>
                    <a:pt x="12026" y="2331"/>
                    <a:pt x="8637" y="109"/>
                  </a:cubicBezTo>
                  <a:cubicBezTo>
                    <a:pt x="8525" y="35"/>
                    <a:pt x="8405" y="0"/>
                    <a:pt x="8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2"/>
            <p:cNvSpPr/>
            <p:nvPr/>
          </p:nvSpPr>
          <p:spPr>
            <a:xfrm>
              <a:off x="4672975" y="3909200"/>
              <a:ext cx="809050" cy="649550"/>
            </a:xfrm>
            <a:custGeom>
              <a:avLst/>
              <a:gdLst/>
              <a:ahLst/>
              <a:cxnLst/>
              <a:rect l="l" t="t" r="r" b="b"/>
              <a:pathLst>
                <a:path w="32362" h="25982" extrusionOk="0">
                  <a:moveTo>
                    <a:pt x="24083" y="1"/>
                  </a:moveTo>
                  <a:cubicBezTo>
                    <a:pt x="23977" y="1"/>
                    <a:pt x="23876" y="25"/>
                    <a:pt x="23781" y="75"/>
                  </a:cubicBezTo>
                  <a:cubicBezTo>
                    <a:pt x="23767" y="86"/>
                    <a:pt x="23741" y="91"/>
                    <a:pt x="23726" y="101"/>
                  </a:cubicBezTo>
                  <a:cubicBezTo>
                    <a:pt x="20337" y="2323"/>
                    <a:pt x="31188" y="10529"/>
                    <a:pt x="21304" y="19790"/>
                  </a:cubicBezTo>
                  <a:cubicBezTo>
                    <a:pt x="18531" y="22389"/>
                    <a:pt x="15907" y="23332"/>
                    <a:pt x="13565" y="23332"/>
                  </a:cubicBezTo>
                  <a:cubicBezTo>
                    <a:pt x="8003" y="23332"/>
                    <a:pt x="4022" y="18018"/>
                    <a:pt x="3359" y="16920"/>
                  </a:cubicBezTo>
                  <a:cubicBezTo>
                    <a:pt x="2944" y="16239"/>
                    <a:pt x="2353" y="15951"/>
                    <a:pt x="1792" y="15951"/>
                  </a:cubicBezTo>
                  <a:cubicBezTo>
                    <a:pt x="1517" y="15951"/>
                    <a:pt x="1250" y="16020"/>
                    <a:pt x="1014" y="16146"/>
                  </a:cubicBezTo>
                  <a:cubicBezTo>
                    <a:pt x="403" y="16466"/>
                    <a:pt x="0" y="17165"/>
                    <a:pt x="234" y="18042"/>
                  </a:cubicBezTo>
                  <a:cubicBezTo>
                    <a:pt x="1004" y="20946"/>
                    <a:pt x="5990" y="25981"/>
                    <a:pt x="12685" y="25981"/>
                  </a:cubicBezTo>
                  <a:cubicBezTo>
                    <a:pt x="15520" y="25981"/>
                    <a:pt x="18660" y="25079"/>
                    <a:pt x="21916" y="22731"/>
                  </a:cubicBezTo>
                  <a:cubicBezTo>
                    <a:pt x="32362" y="15198"/>
                    <a:pt x="26729" y="1"/>
                    <a:pt x="24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2"/>
            <p:cNvSpPr/>
            <p:nvPr/>
          </p:nvSpPr>
          <p:spPr>
            <a:xfrm>
              <a:off x="5388450" y="3938225"/>
              <a:ext cx="275" cy="775"/>
            </a:xfrm>
            <a:custGeom>
              <a:avLst/>
              <a:gdLst/>
              <a:ahLst/>
              <a:cxnLst/>
              <a:rect l="l" t="t" r="r" b="b"/>
              <a:pathLst>
                <a:path w="11" h="31" extrusionOk="0">
                  <a:moveTo>
                    <a:pt x="0" y="0"/>
                  </a:moveTo>
                  <a:lnTo>
                    <a:pt x="0" y="5"/>
                  </a:lnTo>
                  <a:cubicBezTo>
                    <a:pt x="5" y="10"/>
                    <a:pt x="5" y="21"/>
                    <a:pt x="10" y="31"/>
                  </a:cubicBezTo>
                  <a:lnTo>
                    <a:pt x="0" y="0"/>
                  </a:lnTo>
                  <a:close/>
                </a:path>
              </a:pathLst>
            </a:custGeom>
            <a:solidFill>
              <a:srgbClr val="493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8CCF4F4-FBC4-014D-3495-1A530A359B28}"/>
              </a:ext>
            </a:extLst>
          </p:cNvPr>
          <p:cNvSpPr txBox="1"/>
          <p:nvPr/>
        </p:nvSpPr>
        <p:spPr>
          <a:xfrm>
            <a:off x="212015" y="2639405"/>
            <a:ext cx="4169228" cy="2269852"/>
          </a:xfrm>
          <a:prstGeom prst="rect">
            <a:avLst/>
          </a:prstGeom>
          <a:noFill/>
        </p:spPr>
        <p:txBody>
          <a:bodyPr wrap="square">
            <a:spAutoFit/>
          </a:bodyPr>
          <a:lstStyle/>
          <a:p>
            <a:pPr marL="171450" indent="-171450">
              <a:lnSpc>
                <a:spcPct val="150000"/>
              </a:lnSpc>
              <a:buFont typeface="Arial" panose="020B0604020202020204" pitchFamily="34" charset="0"/>
              <a:buChar char="•"/>
            </a:pPr>
            <a:r>
              <a:rPr lang="en-US" sz="1200" b="0" i="0" dirty="0">
                <a:effectLst/>
                <a:latin typeface="Barlow" panose="00000500000000000000" pitchFamily="2" charset="0"/>
              </a:rPr>
              <a:t>The future of swarm robots holds exciting prospects across various fields, including disaster response, environmental monitoring, healthcare, agriculture, and industrial automation. With ongoing advancements in robotics, artificial intelligence, and communication technologies, swarm robots are poised to revolutionize industries, enhance productivity, and address complex challenges in a wide range of applications.</a:t>
            </a:r>
            <a:endParaRPr lang="en-MY" sz="1200" dirty="0">
              <a:latin typeface="Barlow" panose="00000500000000000000" pitchFamily="2" charset="0"/>
            </a:endParaRPr>
          </a:p>
        </p:txBody>
      </p:sp>
      <p:pic>
        <p:nvPicPr>
          <p:cNvPr id="5" name="Picture 4" descr="A group of black drones flying in the sky&#10;&#10;Description automatically generated with low confidence">
            <a:extLst>
              <a:ext uri="{FF2B5EF4-FFF2-40B4-BE49-F238E27FC236}">
                <a16:creationId xmlns:a16="http://schemas.microsoft.com/office/drawing/2014/main" id="{0AF86FC6-3242-DB4F-3EC5-738AC2BCA388}"/>
              </a:ext>
            </a:extLst>
          </p:cNvPr>
          <p:cNvPicPr>
            <a:picLocks noChangeAspect="1"/>
          </p:cNvPicPr>
          <p:nvPr/>
        </p:nvPicPr>
        <p:blipFill>
          <a:blip r:embed="rId3"/>
          <a:stretch>
            <a:fillRect/>
          </a:stretch>
        </p:blipFill>
        <p:spPr>
          <a:xfrm>
            <a:off x="4631991" y="2639405"/>
            <a:ext cx="2922441" cy="2254073"/>
          </a:xfrm>
          <a:prstGeom prst="rect">
            <a:avLst/>
          </a:prstGeom>
          <a:ln>
            <a:solidFill>
              <a:schemeClr val="accent5"/>
            </a:solidFill>
          </a:ln>
          <a:effectLst>
            <a:glow rad="101600">
              <a:schemeClr val="accent3">
                <a:satMod val="175000"/>
                <a:alpha val="40000"/>
              </a:schemeClr>
            </a:glow>
            <a:outerShdw blurRad="292100" dist="139700" dir="2700000" algn="tl" rotWithShape="0">
              <a:srgbClr val="333333">
                <a:alpha val="65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5"/>
        <p:cNvGrpSpPr/>
        <p:nvPr/>
      </p:nvGrpSpPr>
      <p:grpSpPr>
        <a:xfrm>
          <a:off x="0" y="0"/>
          <a:ext cx="0" cy="0"/>
          <a:chOff x="0" y="0"/>
          <a:chExt cx="0" cy="0"/>
        </a:xfrm>
      </p:grpSpPr>
      <p:sp>
        <p:nvSpPr>
          <p:cNvPr id="1256" name="Google Shape;1256;p55"/>
          <p:cNvSpPr txBox="1">
            <a:spLocks noGrp="1"/>
          </p:cNvSpPr>
          <p:nvPr>
            <p:ph type="title"/>
          </p:nvPr>
        </p:nvSpPr>
        <p:spPr>
          <a:xfrm>
            <a:off x="1056478" y="1628718"/>
            <a:ext cx="2603034"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NAVIGATION SYSTEM</a:t>
            </a:r>
            <a:endParaRPr dirty="0"/>
          </a:p>
        </p:txBody>
      </p:sp>
      <p:sp>
        <p:nvSpPr>
          <p:cNvPr id="1257" name="Google Shape;1257;p55"/>
          <p:cNvSpPr txBox="1">
            <a:spLocks noGrp="1"/>
          </p:cNvSpPr>
          <p:nvPr>
            <p:ph type="title" idx="2"/>
          </p:nvPr>
        </p:nvSpPr>
        <p:spPr>
          <a:xfrm>
            <a:off x="1069225" y="539438"/>
            <a:ext cx="2367000" cy="86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259" name="Google Shape;1259;p55"/>
          <p:cNvSpPr txBox="1">
            <a:spLocks noGrp="1"/>
          </p:cNvSpPr>
          <p:nvPr>
            <p:ph type="title" idx="3"/>
          </p:nvPr>
        </p:nvSpPr>
        <p:spPr>
          <a:xfrm>
            <a:off x="5913925" y="1416925"/>
            <a:ext cx="2367000"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FUTURE SIGHT</a:t>
            </a:r>
            <a:endParaRPr dirty="0"/>
          </a:p>
        </p:txBody>
      </p:sp>
      <p:sp>
        <p:nvSpPr>
          <p:cNvPr id="1260" name="Google Shape;1260;p55"/>
          <p:cNvSpPr txBox="1">
            <a:spLocks noGrp="1"/>
          </p:cNvSpPr>
          <p:nvPr>
            <p:ph type="title" idx="4"/>
          </p:nvPr>
        </p:nvSpPr>
        <p:spPr>
          <a:xfrm>
            <a:off x="5913925" y="539413"/>
            <a:ext cx="2367000" cy="86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1261" name="Google Shape;1261;p55"/>
          <p:cNvSpPr txBox="1">
            <a:spLocks noGrp="1"/>
          </p:cNvSpPr>
          <p:nvPr>
            <p:ph type="subTitle" idx="5"/>
          </p:nvPr>
        </p:nvSpPr>
        <p:spPr>
          <a:xfrm>
            <a:off x="5913924" y="1932913"/>
            <a:ext cx="2631361" cy="37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are the possibilities?</a:t>
            </a:r>
            <a:endParaRPr dirty="0"/>
          </a:p>
        </p:txBody>
      </p:sp>
      <p:sp>
        <p:nvSpPr>
          <p:cNvPr id="1262" name="Google Shape;1262;p55"/>
          <p:cNvSpPr txBox="1">
            <a:spLocks noGrp="1"/>
          </p:cNvSpPr>
          <p:nvPr>
            <p:ph type="title" idx="6"/>
          </p:nvPr>
        </p:nvSpPr>
        <p:spPr>
          <a:xfrm>
            <a:off x="1069225" y="3713975"/>
            <a:ext cx="2367000"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APPLICATIONS</a:t>
            </a:r>
            <a:endParaRPr dirty="0"/>
          </a:p>
        </p:txBody>
      </p:sp>
      <p:sp>
        <p:nvSpPr>
          <p:cNvPr id="1263" name="Google Shape;1263;p55"/>
          <p:cNvSpPr txBox="1">
            <a:spLocks noGrp="1"/>
          </p:cNvSpPr>
          <p:nvPr>
            <p:ph type="title" idx="7"/>
          </p:nvPr>
        </p:nvSpPr>
        <p:spPr>
          <a:xfrm>
            <a:off x="1069225" y="2836488"/>
            <a:ext cx="2367000" cy="86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264" name="Google Shape;1264;p55"/>
          <p:cNvSpPr txBox="1">
            <a:spLocks noGrp="1"/>
          </p:cNvSpPr>
          <p:nvPr>
            <p:ph type="subTitle" idx="8"/>
          </p:nvPr>
        </p:nvSpPr>
        <p:spPr>
          <a:xfrm>
            <a:off x="1069225" y="4229963"/>
            <a:ext cx="2367000" cy="37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Where are they used?</a:t>
            </a:r>
            <a:endParaRPr sz="1400" dirty="0"/>
          </a:p>
        </p:txBody>
      </p:sp>
      <p:sp>
        <p:nvSpPr>
          <p:cNvPr id="1265" name="Google Shape;1265;p55"/>
          <p:cNvSpPr txBox="1">
            <a:spLocks noGrp="1"/>
          </p:cNvSpPr>
          <p:nvPr>
            <p:ph type="title" idx="9"/>
          </p:nvPr>
        </p:nvSpPr>
        <p:spPr>
          <a:xfrm>
            <a:off x="5913925" y="3713975"/>
            <a:ext cx="2367000" cy="5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sp>
        <p:nvSpPr>
          <p:cNvPr id="1266" name="Google Shape;1266;p55"/>
          <p:cNvSpPr txBox="1">
            <a:spLocks noGrp="1"/>
          </p:cNvSpPr>
          <p:nvPr>
            <p:ph type="title" idx="13"/>
          </p:nvPr>
        </p:nvSpPr>
        <p:spPr>
          <a:xfrm>
            <a:off x="5913925" y="2836488"/>
            <a:ext cx="2367000" cy="86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grpSp>
        <p:nvGrpSpPr>
          <p:cNvPr id="1268" name="Google Shape;1268;p55"/>
          <p:cNvGrpSpPr/>
          <p:nvPr/>
        </p:nvGrpSpPr>
        <p:grpSpPr>
          <a:xfrm rot="5400000">
            <a:off x="3547917" y="1547241"/>
            <a:ext cx="1939426" cy="2049018"/>
            <a:chOff x="4366039" y="3724079"/>
            <a:chExt cx="641026" cy="652865"/>
          </a:xfrm>
        </p:grpSpPr>
        <p:sp>
          <p:nvSpPr>
            <p:cNvPr id="1269" name="Google Shape;1269;p55"/>
            <p:cNvSpPr/>
            <p:nvPr/>
          </p:nvSpPr>
          <p:spPr>
            <a:xfrm rot="5400000">
              <a:off x="4400519" y="3769360"/>
              <a:ext cx="570037" cy="559753"/>
            </a:xfrm>
            <a:custGeom>
              <a:avLst/>
              <a:gdLst/>
              <a:ahLst/>
              <a:cxnLst/>
              <a:rect l="l" t="t" r="r" b="b"/>
              <a:pathLst>
                <a:path w="13193" h="12955" extrusionOk="0">
                  <a:moveTo>
                    <a:pt x="6597" y="918"/>
                  </a:moveTo>
                  <a:cubicBezTo>
                    <a:pt x="9728" y="918"/>
                    <a:pt x="12264" y="3406"/>
                    <a:pt x="12264" y="6478"/>
                  </a:cubicBezTo>
                  <a:cubicBezTo>
                    <a:pt x="12264" y="9550"/>
                    <a:pt x="9728" y="12038"/>
                    <a:pt x="6597" y="12038"/>
                  </a:cubicBezTo>
                  <a:cubicBezTo>
                    <a:pt x="3465" y="12038"/>
                    <a:pt x="941" y="9550"/>
                    <a:pt x="941" y="6478"/>
                  </a:cubicBezTo>
                  <a:cubicBezTo>
                    <a:pt x="941" y="3406"/>
                    <a:pt x="3465" y="918"/>
                    <a:pt x="6597" y="918"/>
                  </a:cubicBezTo>
                  <a:close/>
                  <a:moveTo>
                    <a:pt x="6597" y="1"/>
                  </a:moveTo>
                  <a:cubicBezTo>
                    <a:pt x="2953" y="1"/>
                    <a:pt x="0" y="2894"/>
                    <a:pt x="0" y="6478"/>
                  </a:cubicBezTo>
                  <a:cubicBezTo>
                    <a:pt x="0" y="10050"/>
                    <a:pt x="2953" y="12955"/>
                    <a:pt x="6597" y="12955"/>
                  </a:cubicBezTo>
                  <a:cubicBezTo>
                    <a:pt x="10240" y="12955"/>
                    <a:pt x="13193" y="10050"/>
                    <a:pt x="13193" y="6478"/>
                  </a:cubicBezTo>
                  <a:cubicBezTo>
                    <a:pt x="13193" y="2894"/>
                    <a:pt x="10240" y="1"/>
                    <a:pt x="6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rot="5400000">
              <a:off x="4597523" y="3962778"/>
              <a:ext cx="176503" cy="173435"/>
            </a:xfrm>
            <a:custGeom>
              <a:avLst/>
              <a:gdLst/>
              <a:ahLst/>
              <a:cxnLst/>
              <a:rect l="l" t="t" r="r" b="b"/>
              <a:pathLst>
                <a:path w="4085" h="4014" extrusionOk="0">
                  <a:moveTo>
                    <a:pt x="2037" y="668"/>
                  </a:moveTo>
                  <a:cubicBezTo>
                    <a:pt x="2787" y="668"/>
                    <a:pt x="3406" y="1275"/>
                    <a:pt x="3406" y="2013"/>
                  </a:cubicBezTo>
                  <a:cubicBezTo>
                    <a:pt x="3406" y="2751"/>
                    <a:pt x="2787" y="3346"/>
                    <a:pt x="2037" y="3346"/>
                  </a:cubicBezTo>
                  <a:cubicBezTo>
                    <a:pt x="1286" y="3346"/>
                    <a:pt x="667" y="2751"/>
                    <a:pt x="667" y="2013"/>
                  </a:cubicBezTo>
                  <a:cubicBezTo>
                    <a:pt x="667" y="1275"/>
                    <a:pt x="1286" y="668"/>
                    <a:pt x="2037" y="668"/>
                  </a:cubicBezTo>
                  <a:close/>
                  <a:moveTo>
                    <a:pt x="2037" y="1"/>
                  </a:moveTo>
                  <a:cubicBezTo>
                    <a:pt x="905" y="1"/>
                    <a:pt x="1" y="906"/>
                    <a:pt x="1" y="2013"/>
                  </a:cubicBezTo>
                  <a:cubicBezTo>
                    <a:pt x="1" y="3120"/>
                    <a:pt x="905" y="4013"/>
                    <a:pt x="2037" y="4013"/>
                  </a:cubicBezTo>
                  <a:cubicBezTo>
                    <a:pt x="3168" y="4013"/>
                    <a:pt x="4084" y="3120"/>
                    <a:pt x="4084" y="2013"/>
                  </a:cubicBezTo>
                  <a:cubicBezTo>
                    <a:pt x="4084" y="906"/>
                    <a:pt x="3168" y="1"/>
                    <a:pt x="2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rot="5400000">
              <a:off x="4950960" y="4023485"/>
              <a:ext cx="58157" cy="54053"/>
            </a:xfrm>
            <a:custGeom>
              <a:avLst/>
              <a:gdLst/>
              <a:ahLst/>
              <a:cxnLst/>
              <a:rect l="l" t="t" r="r" b="b"/>
              <a:pathLst>
                <a:path w="1346" h="1251" extrusionOk="0">
                  <a:moveTo>
                    <a:pt x="346" y="1"/>
                  </a:moveTo>
                  <a:cubicBezTo>
                    <a:pt x="155" y="1"/>
                    <a:pt x="1" y="155"/>
                    <a:pt x="1" y="346"/>
                  </a:cubicBezTo>
                  <a:lnTo>
                    <a:pt x="1" y="894"/>
                  </a:lnTo>
                  <a:cubicBezTo>
                    <a:pt x="1" y="1096"/>
                    <a:pt x="155" y="1251"/>
                    <a:pt x="346" y="1251"/>
                  </a:cubicBezTo>
                  <a:lnTo>
                    <a:pt x="1001" y="1251"/>
                  </a:lnTo>
                  <a:cubicBezTo>
                    <a:pt x="1191" y="1251"/>
                    <a:pt x="1346" y="1096"/>
                    <a:pt x="1346" y="894"/>
                  </a:cubicBezTo>
                  <a:lnTo>
                    <a:pt x="1346" y="346"/>
                  </a:lnTo>
                  <a:cubicBezTo>
                    <a:pt x="1346" y="155"/>
                    <a:pt x="1191" y="1"/>
                    <a:pt x="1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rot="5400000">
              <a:off x="4363727" y="4023744"/>
              <a:ext cx="58157" cy="53534"/>
            </a:xfrm>
            <a:custGeom>
              <a:avLst/>
              <a:gdLst/>
              <a:ahLst/>
              <a:cxnLst/>
              <a:rect l="l" t="t" r="r" b="b"/>
              <a:pathLst>
                <a:path w="1346" h="1239" extrusionOk="0">
                  <a:moveTo>
                    <a:pt x="346" y="0"/>
                  </a:moveTo>
                  <a:cubicBezTo>
                    <a:pt x="155" y="0"/>
                    <a:pt x="1" y="155"/>
                    <a:pt x="1" y="346"/>
                  </a:cubicBezTo>
                  <a:lnTo>
                    <a:pt x="1" y="893"/>
                  </a:lnTo>
                  <a:cubicBezTo>
                    <a:pt x="1" y="1084"/>
                    <a:pt x="155" y="1239"/>
                    <a:pt x="346" y="1239"/>
                  </a:cubicBezTo>
                  <a:lnTo>
                    <a:pt x="1001" y="1239"/>
                  </a:lnTo>
                  <a:cubicBezTo>
                    <a:pt x="1191" y="1239"/>
                    <a:pt x="1346" y="1084"/>
                    <a:pt x="1346" y="893"/>
                  </a:cubicBezTo>
                  <a:lnTo>
                    <a:pt x="1346" y="346"/>
                  </a:lnTo>
                  <a:cubicBezTo>
                    <a:pt x="1346" y="155"/>
                    <a:pt x="1191"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rot="5400000">
              <a:off x="4659007" y="4321098"/>
              <a:ext cx="54571" cy="57120"/>
            </a:xfrm>
            <a:custGeom>
              <a:avLst/>
              <a:gdLst/>
              <a:ahLst/>
              <a:cxnLst/>
              <a:rect l="l" t="t" r="r" b="b"/>
              <a:pathLst>
                <a:path w="1263" h="1322" extrusionOk="0">
                  <a:moveTo>
                    <a:pt x="346" y="0"/>
                  </a:moveTo>
                  <a:cubicBezTo>
                    <a:pt x="156" y="0"/>
                    <a:pt x="1" y="155"/>
                    <a:pt x="1" y="346"/>
                  </a:cubicBezTo>
                  <a:lnTo>
                    <a:pt x="1" y="965"/>
                  </a:lnTo>
                  <a:cubicBezTo>
                    <a:pt x="1" y="1167"/>
                    <a:pt x="156" y="1322"/>
                    <a:pt x="346" y="1322"/>
                  </a:cubicBezTo>
                  <a:lnTo>
                    <a:pt x="918" y="1322"/>
                  </a:lnTo>
                  <a:cubicBezTo>
                    <a:pt x="1108" y="1322"/>
                    <a:pt x="1263" y="1167"/>
                    <a:pt x="1263" y="965"/>
                  </a:cubicBezTo>
                  <a:lnTo>
                    <a:pt x="1263" y="346"/>
                  </a:lnTo>
                  <a:cubicBezTo>
                    <a:pt x="1263" y="155"/>
                    <a:pt x="1108" y="0"/>
                    <a:pt x="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rot="5400000">
              <a:off x="4658748" y="3723063"/>
              <a:ext cx="55090" cy="57120"/>
            </a:xfrm>
            <a:custGeom>
              <a:avLst/>
              <a:gdLst/>
              <a:ahLst/>
              <a:cxnLst/>
              <a:rect l="l" t="t" r="r" b="b"/>
              <a:pathLst>
                <a:path w="1275" h="1322" extrusionOk="0">
                  <a:moveTo>
                    <a:pt x="358" y="0"/>
                  </a:moveTo>
                  <a:cubicBezTo>
                    <a:pt x="156" y="0"/>
                    <a:pt x="1" y="155"/>
                    <a:pt x="1" y="346"/>
                  </a:cubicBezTo>
                  <a:lnTo>
                    <a:pt x="1" y="965"/>
                  </a:lnTo>
                  <a:cubicBezTo>
                    <a:pt x="1" y="1167"/>
                    <a:pt x="156" y="1322"/>
                    <a:pt x="358" y="1322"/>
                  </a:cubicBezTo>
                  <a:lnTo>
                    <a:pt x="918" y="1322"/>
                  </a:lnTo>
                  <a:cubicBezTo>
                    <a:pt x="1120" y="1322"/>
                    <a:pt x="1275" y="1167"/>
                    <a:pt x="1275" y="965"/>
                  </a:cubicBezTo>
                  <a:lnTo>
                    <a:pt x="1275" y="346"/>
                  </a:lnTo>
                  <a:cubicBezTo>
                    <a:pt x="1275" y="155"/>
                    <a:pt x="1120" y="0"/>
                    <a:pt x="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rot="5400000">
              <a:off x="4443964" y="4228893"/>
              <a:ext cx="69478" cy="66151"/>
            </a:xfrm>
            <a:custGeom>
              <a:avLst/>
              <a:gdLst/>
              <a:ahLst/>
              <a:cxnLst/>
              <a:rect l="l" t="t" r="r" b="b"/>
              <a:pathLst>
                <a:path w="1608" h="1531" extrusionOk="0">
                  <a:moveTo>
                    <a:pt x="832" y="0"/>
                  </a:moveTo>
                  <a:cubicBezTo>
                    <a:pt x="744" y="0"/>
                    <a:pt x="655" y="33"/>
                    <a:pt x="583" y="99"/>
                  </a:cubicBezTo>
                  <a:lnTo>
                    <a:pt x="131" y="539"/>
                  </a:lnTo>
                  <a:cubicBezTo>
                    <a:pt x="0" y="682"/>
                    <a:pt x="0" y="896"/>
                    <a:pt x="131" y="1039"/>
                  </a:cubicBezTo>
                  <a:lnTo>
                    <a:pt x="536" y="1432"/>
                  </a:lnTo>
                  <a:cubicBezTo>
                    <a:pt x="601" y="1498"/>
                    <a:pt x="688" y="1530"/>
                    <a:pt x="775" y="1530"/>
                  </a:cubicBezTo>
                  <a:cubicBezTo>
                    <a:pt x="863" y="1530"/>
                    <a:pt x="953" y="1498"/>
                    <a:pt x="1024" y="1432"/>
                  </a:cubicBezTo>
                  <a:lnTo>
                    <a:pt x="1476" y="980"/>
                  </a:lnTo>
                  <a:cubicBezTo>
                    <a:pt x="1607" y="849"/>
                    <a:pt x="1607" y="622"/>
                    <a:pt x="1476" y="491"/>
                  </a:cubicBezTo>
                  <a:lnTo>
                    <a:pt x="1072" y="99"/>
                  </a:lnTo>
                  <a:cubicBezTo>
                    <a:pt x="1006" y="33"/>
                    <a:pt x="920" y="0"/>
                    <a:pt x="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rot="5400000">
              <a:off x="4859058" y="3806108"/>
              <a:ext cx="69996" cy="66496"/>
            </a:xfrm>
            <a:custGeom>
              <a:avLst/>
              <a:gdLst/>
              <a:ahLst/>
              <a:cxnLst/>
              <a:rect l="l" t="t" r="r" b="b"/>
              <a:pathLst>
                <a:path w="1620" h="1539" extrusionOk="0">
                  <a:moveTo>
                    <a:pt x="834" y="0"/>
                  </a:moveTo>
                  <a:cubicBezTo>
                    <a:pt x="747" y="0"/>
                    <a:pt x="661" y="36"/>
                    <a:pt x="595" y="107"/>
                  </a:cubicBezTo>
                  <a:lnTo>
                    <a:pt x="131" y="548"/>
                  </a:lnTo>
                  <a:cubicBezTo>
                    <a:pt x="0" y="679"/>
                    <a:pt x="0" y="905"/>
                    <a:pt x="131" y="1048"/>
                  </a:cubicBezTo>
                  <a:lnTo>
                    <a:pt x="536" y="1441"/>
                  </a:lnTo>
                  <a:cubicBezTo>
                    <a:pt x="601" y="1506"/>
                    <a:pt x="691" y="1539"/>
                    <a:pt x="780" y="1539"/>
                  </a:cubicBezTo>
                  <a:cubicBezTo>
                    <a:pt x="869" y="1539"/>
                    <a:pt x="959" y="1506"/>
                    <a:pt x="1024" y="1441"/>
                  </a:cubicBezTo>
                  <a:lnTo>
                    <a:pt x="1477" y="988"/>
                  </a:lnTo>
                  <a:cubicBezTo>
                    <a:pt x="1619" y="857"/>
                    <a:pt x="1619" y="631"/>
                    <a:pt x="1477" y="500"/>
                  </a:cubicBezTo>
                  <a:lnTo>
                    <a:pt x="1072" y="107"/>
                  </a:lnTo>
                  <a:cubicBezTo>
                    <a:pt x="1006" y="36"/>
                    <a:pt x="920" y="0"/>
                    <a:pt x="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rot="5400000">
              <a:off x="4443704" y="3806281"/>
              <a:ext cx="69996" cy="66151"/>
            </a:xfrm>
            <a:custGeom>
              <a:avLst/>
              <a:gdLst/>
              <a:ahLst/>
              <a:cxnLst/>
              <a:rect l="l" t="t" r="r" b="b"/>
              <a:pathLst>
                <a:path w="1620" h="1531" extrusionOk="0">
                  <a:moveTo>
                    <a:pt x="780" y="0"/>
                  </a:moveTo>
                  <a:cubicBezTo>
                    <a:pt x="691" y="0"/>
                    <a:pt x="601" y="33"/>
                    <a:pt x="536" y="99"/>
                  </a:cubicBezTo>
                  <a:lnTo>
                    <a:pt x="131" y="491"/>
                  </a:lnTo>
                  <a:cubicBezTo>
                    <a:pt x="0" y="622"/>
                    <a:pt x="0" y="849"/>
                    <a:pt x="131" y="980"/>
                  </a:cubicBezTo>
                  <a:lnTo>
                    <a:pt x="595" y="1432"/>
                  </a:lnTo>
                  <a:cubicBezTo>
                    <a:pt x="661" y="1498"/>
                    <a:pt x="747" y="1530"/>
                    <a:pt x="834" y="1530"/>
                  </a:cubicBezTo>
                  <a:cubicBezTo>
                    <a:pt x="920" y="1530"/>
                    <a:pt x="1006" y="1498"/>
                    <a:pt x="1072" y="1432"/>
                  </a:cubicBezTo>
                  <a:lnTo>
                    <a:pt x="1477" y="1039"/>
                  </a:lnTo>
                  <a:cubicBezTo>
                    <a:pt x="1619" y="896"/>
                    <a:pt x="1619" y="682"/>
                    <a:pt x="1477" y="539"/>
                  </a:cubicBezTo>
                  <a:lnTo>
                    <a:pt x="1024" y="99"/>
                  </a:lnTo>
                  <a:cubicBezTo>
                    <a:pt x="959" y="33"/>
                    <a:pt x="869" y="0"/>
                    <a:pt x="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rot="5400000">
              <a:off x="4859317" y="4228721"/>
              <a:ext cx="69478" cy="66496"/>
            </a:xfrm>
            <a:custGeom>
              <a:avLst/>
              <a:gdLst/>
              <a:ahLst/>
              <a:cxnLst/>
              <a:rect l="l" t="t" r="r" b="b"/>
              <a:pathLst>
                <a:path w="1608" h="1539" extrusionOk="0">
                  <a:moveTo>
                    <a:pt x="775" y="0"/>
                  </a:moveTo>
                  <a:cubicBezTo>
                    <a:pt x="688" y="0"/>
                    <a:pt x="601" y="36"/>
                    <a:pt x="536" y="107"/>
                  </a:cubicBezTo>
                  <a:lnTo>
                    <a:pt x="131" y="500"/>
                  </a:lnTo>
                  <a:cubicBezTo>
                    <a:pt x="0" y="631"/>
                    <a:pt x="0" y="857"/>
                    <a:pt x="131" y="988"/>
                  </a:cubicBezTo>
                  <a:lnTo>
                    <a:pt x="583" y="1441"/>
                  </a:lnTo>
                  <a:cubicBezTo>
                    <a:pt x="655" y="1506"/>
                    <a:pt x="744" y="1539"/>
                    <a:pt x="832" y="1539"/>
                  </a:cubicBezTo>
                  <a:cubicBezTo>
                    <a:pt x="920" y="1539"/>
                    <a:pt x="1006" y="1506"/>
                    <a:pt x="1072" y="1441"/>
                  </a:cubicBezTo>
                  <a:lnTo>
                    <a:pt x="1476" y="1048"/>
                  </a:lnTo>
                  <a:cubicBezTo>
                    <a:pt x="1607" y="905"/>
                    <a:pt x="1607" y="679"/>
                    <a:pt x="1476" y="548"/>
                  </a:cubicBezTo>
                  <a:lnTo>
                    <a:pt x="1024" y="107"/>
                  </a:lnTo>
                  <a:cubicBezTo>
                    <a:pt x="953" y="36"/>
                    <a:pt x="863" y="0"/>
                    <a:pt x="7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rot="5400000">
              <a:off x="4548159" y="3739504"/>
              <a:ext cx="66928" cy="63904"/>
            </a:xfrm>
            <a:custGeom>
              <a:avLst/>
              <a:gdLst/>
              <a:ahLst/>
              <a:cxnLst/>
              <a:rect l="l" t="t" r="r" b="b"/>
              <a:pathLst>
                <a:path w="1549" h="1479" extrusionOk="0">
                  <a:moveTo>
                    <a:pt x="930" y="0"/>
                  </a:moveTo>
                  <a:cubicBezTo>
                    <a:pt x="886" y="0"/>
                    <a:pt x="841" y="8"/>
                    <a:pt x="798" y="26"/>
                  </a:cubicBezTo>
                  <a:lnTo>
                    <a:pt x="274" y="216"/>
                  </a:lnTo>
                  <a:cubicBezTo>
                    <a:pt x="84" y="288"/>
                    <a:pt x="0" y="490"/>
                    <a:pt x="72" y="669"/>
                  </a:cubicBezTo>
                  <a:lnTo>
                    <a:pt x="298" y="1252"/>
                  </a:lnTo>
                  <a:cubicBezTo>
                    <a:pt x="353" y="1390"/>
                    <a:pt x="479" y="1478"/>
                    <a:pt x="616" y="1478"/>
                  </a:cubicBezTo>
                  <a:cubicBezTo>
                    <a:pt x="657" y="1478"/>
                    <a:pt x="698" y="1471"/>
                    <a:pt x="738" y="1454"/>
                  </a:cubicBezTo>
                  <a:lnTo>
                    <a:pt x="1274" y="1252"/>
                  </a:lnTo>
                  <a:cubicBezTo>
                    <a:pt x="1453" y="1192"/>
                    <a:pt x="1548" y="990"/>
                    <a:pt x="1477" y="800"/>
                  </a:cubicBezTo>
                  <a:lnTo>
                    <a:pt x="1250" y="216"/>
                  </a:lnTo>
                  <a:cubicBezTo>
                    <a:pt x="1196" y="81"/>
                    <a:pt x="1067" y="0"/>
                    <a:pt x="9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rot="5400000">
              <a:off x="4757780" y="4297637"/>
              <a:ext cx="66928" cy="63947"/>
            </a:xfrm>
            <a:custGeom>
              <a:avLst/>
              <a:gdLst/>
              <a:ahLst/>
              <a:cxnLst/>
              <a:rect l="l" t="t" r="r" b="b"/>
              <a:pathLst>
                <a:path w="1549" h="1480" extrusionOk="0">
                  <a:moveTo>
                    <a:pt x="928" y="1"/>
                  </a:moveTo>
                  <a:cubicBezTo>
                    <a:pt x="888" y="1"/>
                    <a:pt x="849" y="7"/>
                    <a:pt x="810" y="20"/>
                  </a:cubicBezTo>
                  <a:lnTo>
                    <a:pt x="274" y="222"/>
                  </a:lnTo>
                  <a:cubicBezTo>
                    <a:pt x="96" y="294"/>
                    <a:pt x="1" y="496"/>
                    <a:pt x="72" y="675"/>
                  </a:cubicBezTo>
                  <a:lnTo>
                    <a:pt x="298" y="1258"/>
                  </a:lnTo>
                  <a:cubicBezTo>
                    <a:pt x="354" y="1398"/>
                    <a:pt x="491" y="1480"/>
                    <a:pt x="633" y="1480"/>
                  </a:cubicBezTo>
                  <a:cubicBezTo>
                    <a:pt x="672" y="1480"/>
                    <a:pt x="712" y="1473"/>
                    <a:pt x="751" y="1461"/>
                  </a:cubicBezTo>
                  <a:lnTo>
                    <a:pt x="1286" y="1258"/>
                  </a:lnTo>
                  <a:cubicBezTo>
                    <a:pt x="1465" y="1187"/>
                    <a:pt x="1548" y="984"/>
                    <a:pt x="1477" y="806"/>
                  </a:cubicBezTo>
                  <a:lnTo>
                    <a:pt x="1251" y="222"/>
                  </a:lnTo>
                  <a:cubicBezTo>
                    <a:pt x="1204" y="82"/>
                    <a:pt x="1070" y="1"/>
                    <a:pt x="9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rot="5400000">
              <a:off x="4766248" y="3742550"/>
              <a:ext cx="67447" cy="64466"/>
            </a:xfrm>
            <a:custGeom>
              <a:avLst/>
              <a:gdLst/>
              <a:ahLst/>
              <a:cxnLst/>
              <a:rect l="l" t="t" r="r" b="b"/>
              <a:pathLst>
                <a:path w="1561" h="1492" extrusionOk="0">
                  <a:moveTo>
                    <a:pt x="644" y="0"/>
                  </a:moveTo>
                  <a:cubicBezTo>
                    <a:pt x="510" y="0"/>
                    <a:pt x="385" y="81"/>
                    <a:pt x="322" y="216"/>
                  </a:cubicBezTo>
                  <a:lnTo>
                    <a:pt x="84" y="788"/>
                  </a:lnTo>
                  <a:cubicBezTo>
                    <a:pt x="1" y="966"/>
                    <a:pt x="84" y="1169"/>
                    <a:pt x="263" y="1240"/>
                  </a:cubicBezTo>
                  <a:lnTo>
                    <a:pt x="786" y="1466"/>
                  </a:lnTo>
                  <a:cubicBezTo>
                    <a:pt x="830" y="1483"/>
                    <a:pt x="874" y="1492"/>
                    <a:pt x="918" y="1492"/>
                  </a:cubicBezTo>
                  <a:cubicBezTo>
                    <a:pt x="1055" y="1492"/>
                    <a:pt x="1185" y="1411"/>
                    <a:pt x="1239" y="1276"/>
                  </a:cubicBezTo>
                  <a:lnTo>
                    <a:pt x="1489" y="704"/>
                  </a:lnTo>
                  <a:cubicBezTo>
                    <a:pt x="1560" y="526"/>
                    <a:pt x="1477" y="311"/>
                    <a:pt x="1298" y="240"/>
                  </a:cubicBezTo>
                  <a:lnTo>
                    <a:pt x="775" y="26"/>
                  </a:lnTo>
                  <a:cubicBezTo>
                    <a:pt x="731" y="8"/>
                    <a:pt x="687" y="0"/>
                    <a:pt x="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rot="5400000">
              <a:off x="4539107" y="4294223"/>
              <a:ext cx="67404" cy="64077"/>
            </a:xfrm>
            <a:custGeom>
              <a:avLst/>
              <a:gdLst/>
              <a:ahLst/>
              <a:cxnLst/>
              <a:rect l="l" t="t" r="r" b="b"/>
              <a:pathLst>
                <a:path w="1560" h="1483" extrusionOk="0">
                  <a:moveTo>
                    <a:pt x="641" y="0"/>
                  </a:moveTo>
                  <a:cubicBezTo>
                    <a:pt x="504" y="0"/>
                    <a:pt x="376" y="79"/>
                    <a:pt x="322" y="205"/>
                  </a:cubicBezTo>
                  <a:lnTo>
                    <a:pt x="72" y="788"/>
                  </a:lnTo>
                  <a:cubicBezTo>
                    <a:pt x="0" y="967"/>
                    <a:pt x="84" y="1169"/>
                    <a:pt x="262" y="1240"/>
                  </a:cubicBezTo>
                  <a:lnTo>
                    <a:pt x="786" y="1455"/>
                  </a:lnTo>
                  <a:cubicBezTo>
                    <a:pt x="832" y="1473"/>
                    <a:pt x="880" y="1482"/>
                    <a:pt x="926" y="1482"/>
                  </a:cubicBezTo>
                  <a:cubicBezTo>
                    <a:pt x="1060" y="1482"/>
                    <a:pt x="1185" y="1409"/>
                    <a:pt x="1238" y="1276"/>
                  </a:cubicBezTo>
                  <a:lnTo>
                    <a:pt x="1488" y="693"/>
                  </a:lnTo>
                  <a:cubicBezTo>
                    <a:pt x="1560" y="514"/>
                    <a:pt x="1477" y="312"/>
                    <a:pt x="1298" y="240"/>
                  </a:cubicBezTo>
                  <a:lnTo>
                    <a:pt x="774" y="26"/>
                  </a:lnTo>
                  <a:cubicBezTo>
                    <a:pt x="730" y="9"/>
                    <a:pt x="685"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rot="5400000">
              <a:off x="4922660" y="3904578"/>
              <a:ext cx="69478" cy="62435"/>
            </a:xfrm>
            <a:custGeom>
              <a:avLst/>
              <a:gdLst/>
              <a:ahLst/>
              <a:cxnLst/>
              <a:rect l="l" t="t" r="r" b="b"/>
              <a:pathLst>
                <a:path w="1608" h="1445" extrusionOk="0">
                  <a:moveTo>
                    <a:pt x="991" y="0"/>
                  </a:moveTo>
                  <a:cubicBezTo>
                    <a:pt x="947" y="0"/>
                    <a:pt x="901" y="9"/>
                    <a:pt x="858" y="26"/>
                  </a:cubicBezTo>
                  <a:lnTo>
                    <a:pt x="262" y="264"/>
                  </a:lnTo>
                  <a:cubicBezTo>
                    <a:pt x="84" y="336"/>
                    <a:pt x="1" y="550"/>
                    <a:pt x="72" y="717"/>
                  </a:cubicBezTo>
                  <a:lnTo>
                    <a:pt x="286" y="1229"/>
                  </a:lnTo>
                  <a:cubicBezTo>
                    <a:pt x="349" y="1364"/>
                    <a:pt x="481" y="1445"/>
                    <a:pt x="614" y="1445"/>
                  </a:cubicBezTo>
                  <a:cubicBezTo>
                    <a:pt x="656" y="1445"/>
                    <a:pt x="698" y="1436"/>
                    <a:pt x="739" y="1419"/>
                  </a:cubicBezTo>
                  <a:lnTo>
                    <a:pt x="1346" y="1169"/>
                  </a:lnTo>
                  <a:cubicBezTo>
                    <a:pt x="1525" y="1098"/>
                    <a:pt x="1608" y="895"/>
                    <a:pt x="1525" y="717"/>
                  </a:cubicBezTo>
                  <a:lnTo>
                    <a:pt x="1310" y="205"/>
                  </a:lnTo>
                  <a:cubicBezTo>
                    <a:pt x="1256" y="79"/>
                    <a:pt x="1128" y="0"/>
                    <a:pt x="9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rot="5400000">
              <a:off x="4380686" y="4134291"/>
              <a:ext cx="69002" cy="62435"/>
            </a:xfrm>
            <a:custGeom>
              <a:avLst/>
              <a:gdLst/>
              <a:ahLst/>
              <a:cxnLst/>
              <a:rect l="l" t="t" r="r" b="b"/>
              <a:pathLst>
                <a:path w="1597" h="1445" extrusionOk="0">
                  <a:moveTo>
                    <a:pt x="989" y="0"/>
                  </a:moveTo>
                  <a:cubicBezTo>
                    <a:pt x="946" y="0"/>
                    <a:pt x="902" y="9"/>
                    <a:pt x="858" y="26"/>
                  </a:cubicBezTo>
                  <a:lnTo>
                    <a:pt x="263" y="264"/>
                  </a:lnTo>
                  <a:cubicBezTo>
                    <a:pt x="84" y="336"/>
                    <a:pt x="1" y="550"/>
                    <a:pt x="72" y="717"/>
                  </a:cubicBezTo>
                  <a:lnTo>
                    <a:pt x="286" y="1229"/>
                  </a:lnTo>
                  <a:cubicBezTo>
                    <a:pt x="340" y="1364"/>
                    <a:pt x="470" y="1445"/>
                    <a:pt x="607" y="1445"/>
                  </a:cubicBezTo>
                  <a:cubicBezTo>
                    <a:pt x="651" y="1445"/>
                    <a:pt x="696" y="1437"/>
                    <a:pt x="739" y="1419"/>
                  </a:cubicBezTo>
                  <a:lnTo>
                    <a:pt x="1334" y="1169"/>
                  </a:lnTo>
                  <a:cubicBezTo>
                    <a:pt x="1513" y="1098"/>
                    <a:pt x="1596" y="895"/>
                    <a:pt x="1525" y="717"/>
                  </a:cubicBezTo>
                  <a:lnTo>
                    <a:pt x="1310" y="205"/>
                  </a:lnTo>
                  <a:cubicBezTo>
                    <a:pt x="1247" y="79"/>
                    <a:pt x="1123" y="0"/>
                    <a:pt x="9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rot="5400000">
              <a:off x="4920218" y="4139994"/>
              <a:ext cx="69478" cy="62824"/>
            </a:xfrm>
            <a:custGeom>
              <a:avLst/>
              <a:gdLst/>
              <a:ahLst/>
              <a:cxnLst/>
              <a:rect l="l" t="t" r="r" b="b"/>
              <a:pathLst>
                <a:path w="1608" h="1454" extrusionOk="0">
                  <a:moveTo>
                    <a:pt x="617" y="1"/>
                  </a:moveTo>
                  <a:cubicBezTo>
                    <a:pt x="485" y="1"/>
                    <a:pt x="362" y="78"/>
                    <a:pt x="310" y="200"/>
                  </a:cubicBezTo>
                  <a:lnTo>
                    <a:pt x="84" y="712"/>
                  </a:lnTo>
                  <a:cubicBezTo>
                    <a:pt x="1" y="879"/>
                    <a:pt x="84" y="1093"/>
                    <a:pt x="263" y="1165"/>
                  </a:cubicBezTo>
                  <a:lnTo>
                    <a:pt x="846" y="1427"/>
                  </a:lnTo>
                  <a:cubicBezTo>
                    <a:pt x="892" y="1445"/>
                    <a:pt x="940" y="1454"/>
                    <a:pt x="986" y="1454"/>
                  </a:cubicBezTo>
                  <a:cubicBezTo>
                    <a:pt x="1120" y="1454"/>
                    <a:pt x="1245" y="1380"/>
                    <a:pt x="1298" y="1248"/>
                  </a:cubicBezTo>
                  <a:lnTo>
                    <a:pt x="1525" y="748"/>
                  </a:lnTo>
                  <a:cubicBezTo>
                    <a:pt x="1608" y="569"/>
                    <a:pt x="1525" y="367"/>
                    <a:pt x="1358" y="284"/>
                  </a:cubicBezTo>
                  <a:lnTo>
                    <a:pt x="763" y="34"/>
                  </a:lnTo>
                  <a:cubicBezTo>
                    <a:pt x="715" y="11"/>
                    <a:pt x="66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rot="5400000">
              <a:off x="4383128" y="3898183"/>
              <a:ext cx="69478" cy="62867"/>
            </a:xfrm>
            <a:custGeom>
              <a:avLst/>
              <a:gdLst/>
              <a:ahLst/>
              <a:cxnLst/>
              <a:rect l="l" t="t" r="r" b="b"/>
              <a:pathLst>
                <a:path w="1608" h="1455" extrusionOk="0">
                  <a:moveTo>
                    <a:pt x="617" y="1"/>
                  </a:moveTo>
                  <a:cubicBezTo>
                    <a:pt x="485" y="1"/>
                    <a:pt x="362" y="78"/>
                    <a:pt x="310" y="200"/>
                  </a:cubicBezTo>
                  <a:lnTo>
                    <a:pt x="84" y="712"/>
                  </a:lnTo>
                  <a:cubicBezTo>
                    <a:pt x="1" y="879"/>
                    <a:pt x="84" y="1093"/>
                    <a:pt x="263" y="1165"/>
                  </a:cubicBezTo>
                  <a:lnTo>
                    <a:pt x="846" y="1427"/>
                  </a:lnTo>
                  <a:cubicBezTo>
                    <a:pt x="892" y="1445"/>
                    <a:pt x="940" y="1454"/>
                    <a:pt x="987" y="1454"/>
                  </a:cubicBezTo>
                  <a:cubicBezTo>
                    <a:pt x="1121" y="1454"/>
                    <a:pt x="1249" y="1381"/>
                    <a:pt x="1310" y="1248"/>
                  </a:cubicBezTo>
                  <a:lnTo>
                    <a:pt x="1537" y="748"/>
                  </a:lnTo>
                  <a:cubicBezTo>
                    <a:pt x="1608" y="569"/>
                    <a:pt x="1525" y="367"/>
                    <a:pt x="1358" y="284"/>
                  </a:cubicBezTo>
                  <a:lnTo>
                    <a:pt x="763" y="34"/>
                  </a:lnTo>
                  <a:cubicBezTo>
                    <a:pt x="715" y="11"/>
                    <a:pt x="665" y="1"/>
                    <a:pt x="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rot="5400000">
              <a:off x="4834689" y="3964852"/>
              <a:ext cx="30375" cy="178533"/>
            </a:xfrm>
            <a:custGeom>
              <a:avLst/>
              <a:gdLst/>
              <a:ahLst/>
              <a:cxnLst/>
              <a:rect l="l" t="t" r="r" b="b"/>
              <a:pathLst>
                <a:path w="703" h="4132" extrusionOk="0">
                  <a:moveTo>
                    <a:pt x="0" y="0"/>
                  </a:moveTo>
                  <a:lnTo>
                    <a:pt x="0" y="4132"/>
                  </a:lnTo>
                  <a:lnTo>
                    <a:pt x="703" y="4132"/>
                  </a:lnTo>
                  <a:lnTo>
                    <a:pt x="7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rot="5400000">
              <a:off x="4535283" y="3846010"/>
              <a:ext cx="172916" cy="114241"/>
            </a:xfrm>
            <a:custGeom>
              <a:avLst/>
              <a:gdLst/>
              <a:ahLst/>
              <a:cxnLst/>
              <a:rect l="l" t="t" r="r" b="b"/>
              <a:pathLst>
                <a:path w="4002" h="2644" extrusionOk="0">
                  <a:moveTo>
                    <a:pt x="3644" y="1"/>
                  </a:moveTo>
                  <a:lnTo>
                    <a:pt x="1" y="2049"/>
                  </a:lnTo>
                  <a:lnTo>
                    <a:pt x="346" y="2644"/>
                  </a:lnTo>
                  <a:lnTo>
                    <a:pt x="4001" y="596"/>
                  </a:lnTo>
                  <a:lnTo>
                    <a:pt x="3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rot="5400000">
              <a:off x="4538091" y="4138482"/>
              <a:ext cx="172398" cy="114241"/>
            </a:xfrm>
            <a:custGeom>
              <a:avLst/>
              <a:gdLst/>
              <a:ahLst/>
              <a:cxnLst/>
              <a:rect l="l" t="t" r="r" b="b"/>
              <a:pathLst>
                <a:path w="3990" h="2644" extrusionOk="0">
                  <a:moveTo>
                    <a:pt x="346" y="0"/>
                  </a:moveTo>
                  <a:lnTo>
                    <a:pt x="1" y="596"/>
                  </a:lnTo>
                  <a:lnTo>
                    <a:pt x="3644" y="2643"/>
                  </a:lnTo>
                  <a:lnTo>
                    <a:pt x="3989" y="2048"/>
                  </a:lnTo>
                  <a:lnTo>
                    <a:pt x="3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 name="Google Shape;1290;p55"/>
          <p:cNvSpPr/>
          <p:nvPr/>
        </p:nvSpPr>
        <p:spPr>
          <a:xfrm rot="5400000">
            <a:off x="3768228" y="3526985"/>
            <a:ext cx="875009" cy="872736"/>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5"/>
          <p:cNvGrpSpPr/>
          <p:nvPr/>
        </p:nvGrpSpPr>
        <p:grpSpPr>
          <a:xfrm rot="5400000">
            <a:off x="4331573" y="713628"/>
            <a:ext cx="863975" cy="912836"/>
            <a:chOff x="4366039" y="3724079"/>
            <a:chExt cx="641026" cy="652865"/>
          </a:xfrm>
        </p:grpSpPr>
        <p:sp>
          <p:nvSpPr>
            <p:cNvPr id="1292" name="Google Shape;1292;p55"/>
            <p:cNvSpPr/>
            <p:nvPr/>
          </p:nvSpPr>
          <p:spPr>
            <a:xfrm rot="5400000">
              <a:off x="4400519" y="3769360"/>
              <a:ext cx="570037" cy="559753"/>
            </a:xfrm>
            <a:custGeom>
              <a:avLst/>
              <a:gdLst/>
              <a:ahLst/>
              <a:cxnLst/>
              <a:rect l="l" t="t" r="r" b="b"/>
              <a:pathLst>
                <a:path w="13193" h="12955" extrusionOk="0">
                  <a:moveTo>
                    <a:pt x="6597" y="918"/>
                  </a:moveTo>
                  <a:cubicBezTo>
                    <a:pt x="9728" y="918"/>
                    <a:pt x="12264" y="3406"/>
                    <a:pt x="12264" y="6478"/>
                  </a:cubicBezTo>
                  <a:cubicBezTo>
                    <a:pt x="12264" y="9550"/>
                    <a:pt x="9728" y="12038"/>
                    <a:pt x="6597" y="12038"/>
                  </a:cubicBezTo>
                  <a:cubicBezTo>
                    <a:pt x="3465" y="12038"/>
                    <a:pt x="941" y="9550"/>
                    <a:pt x="941" y="6478"/>
                  </a:cubicBezTo>
                  <a:cubicBezTo>
                    <a:pt x="941" y="3406"/>
                    <a:pt x="3465" y="918"/>
                    <a:pt x="6597" y="918"/>
                  </a:cubicBezTo>
                  <a:close/>
                  <a:moveTo>
                    <a:pt x="6597" y="1"/>
                  </a:moveTo>
                  <a:cubicBezTo>
                    <a:pt x="2953" y="1"/>
                    <a:pt x="0" y="2894"/>
                    <a:pt x="0" y="6478"/>
                  </a:cubicBezTo>
                  <a:cubicBezTo>
                    <a:pt x="0" y="10050"/>
                    <a:pt x="2953" y="12955"/>
                    <a:pt x="6597" y="12955"/>
                  </a:cubicBezTo>
                  <a:cubicBezTo>
                    <a:pt x="10240" y="12955"/>
                    <a:pt x="13193" y="10050"/>
                    <a:pt x="13193" y="6478"/>
                  </a:cubicBezTo>
                  <a:cubicBezTo>
                    <a:pt x="13193" y="2894"/>
                    <a:pt x="10240" y="1"/>
                    <a:pt x="6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rot="5400000">
              <a:off x="4597523" y="3962778"/>
              <a:ext cx="176503" cy="173435"/>
            </a:xfrm>
            <a:custGeom>
              <a:avLst/>
              <a:gdLst/>
              <a:ahLst/>
              <a:cxnLst/>
              <a:rect l="l" t="t" r="r" b="b"/>
              <a:pathLst>
                <a:path w="4085" h="4014" extrusionOk="0">
                  <a:moveTo>
                    <a:pt x="2037" y="668"/>
                  </a:moveTo>
                  <a:cubicBezTo>
                    <a:pt x="2787" y="668"/>
                    <a:pt x="3406" y="1275"/>
                    <a:pt x="3406" y="2013"/>
                  </a:cubicBezTo>
                  <a:cubicBezTo>
                    <a:pt x="3406" y="2751"/>
                    <a:pt x="2787" y="3346"/>
                    <a:pt x="2037" y="3346"/>
                  </a:cubicBezTo>
                  <a:cubicBezTo>
                    <a:pt x="1286" y="3346"/>
                    <a:pt x="667" y="2751"/>
                    <a:pt x="667" y="2013"/>
                  </a:cubicBezTo>
                  <a:cubicBezTo>
                    <a:pt x="667" y="1275"/>
                    <a:pt x="1286" y="668"/>
                    <a:pt x="2037" y="668"/>
                  </a:cubicBezTo>
                  <a:close/>
                  <a:moveTo>
                    <a:pt x="2037" y="1"/>
                  </a:moveTo>
                  <a:cubicBezTo>
                    <a:pt x="905" y="1"/>
                    <a:pt x="1" y="906"/>
                    <a:pt x="1" y="2013"/>
                  </a:cubicBezTo>
                  <a:cubicBezTo>
                    <a:pt x="1" y="3120"/>
                    <a:pt x="905" y="4013"/>
                    <a:pt x="2037" y="4013"/>
                  </a:cubicBezTo>
                  <a:cubicBezTo>
                    <a:pt x="3168" y="4013"/>
                    <a:pt x="4084" y="3120"/>
                    <a:pt x="4084" y="2013"/>
                  </a:cubicBezTo>
                  <a:cubicBezTo>
                    <a:pt x="4084" y="906"/>
                    <a:pt x="3168"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rot="5400000">
              <a:off x="4950960" y="4023485"/>
              <a:ext cx="58157" cy="54053"/>
            </a:xfrm>
            <a:custGeom>
              <a:avLst/>
              <a:gdLst/>
              <a:ahLst/>
              <a:cxnLst/>
              <a:rect l="l" t="t" r="r" b="b"/>
              <a:pathLst>
                <a:path w="1346" h="1251" extrusionOk="0">
                  <a:moveTo>
                    <a:pt x="346" y="1"/>
                  </a:moveTo>
                  <a:cubicBezTo>
                    <a:pt x="155" y="1"/>
                    <a:pt x="1" y="155"/>
                    <a:pt x="1" y="346"/>
                  </a:cubicBezTo>
                  <a:lnTo>
                    <a:pt x="1" y="894"/>
                  </a:lnTo>
                  <a:cubicBezTo>
                    <a:pt x="1" y="1096"/>
                    <a:pt x="155" y="1251"/>
                    <a:pt x="346" y="1251"/>
                  </a:cubicBezTo>
                  <a:lnTo>
                    <a:pt x="1001" y="1251"/>
                  </a:lnTo>
                  <a:cubicBezTo>
                    <a:pt x="1191" y="1251"/>
                    <a:pt x="1346" y="1096"/>
                    <a:pt x="1346" y="894"/>
                  </a:cubicBezTo>
                  <a:lnTo>
                    <a:pt x="1346" y="346"/>
                  </a:lnTo>
                  <a:cubicBezTo>
                    <a:pt x="1346" y="155"/>
                    <a:pt x="1191"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rot="5400000">
              <a:off x="4363727" y="4023744"/>
              <a:ext cx="58157" cy="53534"/>
            </a:xfrm>
            <a:custGeom>
              <a:avLst/>
              <a:gdLst/>
              <a:ahLst/>
              <a:cxnLst/>
              <a:rect l="l" t="t" r="r" b="b"/>
              <a:pathLst>
                <a:path w="1346" h="1239" extrusionOk="0">
                  <a:moveTo>
                    <a:pt x="346" y="0"/>
                  </a:moveTo>
                  <a:cubicBezTo>
                    <a:pt x="155" y="0"/>
                    <a:pt x="1" y="155"/>
                    <a:pt x="1" y="346"/>
                  </a:cubicBezTo>
                  <a:lnTo>
                    <a:pt x="1" y="893"/>
                  </a:lnTo>
                  <a:cubicBezTo>
                    <a:pt x="1" y="1084"/>
                    <a:pt x="155" y="1239"/>
                    <a:pt x="346" y="1239"/>
                  </a:cubicBezTo>
                  <a:lnTo>
                    <a:pt x="1001" y="1239"/>
                  </a:lnTo>
                  <a:cubicBezTo>
                    <a:pt x="1191" y="1239"/>
                    <a:pt x="1346" y="1084"/>
                    <a:pt x="1346" y="893"/>
                  </a:cubicBezTo>
                  <a:lnTo>
                    <a:pt x="1346" y="346"/>
                  </a:lnTo>
                  <a:cubicBezTo>
                    <a:pt x="1346" y="155"/>
                    <a:pt x="1191" y="0"/>
                    <a:pt x="1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rot="5400000">
              <a:off x="4659007" y="4321098"/>
              <a:ext cx="54571" cy="57120"/>
            </a:xfrm>
            <a:custGeom>
              <a:avLst/>
              <a:gdLst/>
              <a:ahLst/>
              <a:cxnLst/>
              <a:rect l="l" t="t" r="r" b="b"/>
              <a:pathLst>
                <a:path w="1263" h="1322" extrusionOk="0">
                  <a:moveTo>
                    <a:pt x="346" y="0"/>
                  </a:moveTo>
                  <a:cubicBezTo>
                    <a:pt x="156" y="0"/>
                    <a:pt x="1" y="155"/>
                    <a:pt x="1" y="346"/>
                  </a:cubicBezTo>
                  <a:lnTo>
                    <a:pt x="1" y="965"/>
                  </a:lnTo>
                  <a:cubicBezTo>
                    <a:pt x="1" y="1167"/>
                    <a:pt x="156" y="1322"/>
                    <a:pt x="346" y="1322"/>
                  </a:cubicBezTo>
                  <a:lnTo>
                    <a:pt x="918" y="1322"/>
                  </a:lnTo>
                  <a:cubicBezTo>
                    <a:pt x="1108" y="1322"/>
                    <a:pt x="1263" y="1167"/>
                    <a:pt x="1263" y="965"/>
                  </a:cubicBezTo>
                  <a:lnTo>
                    <a:pt x="1263" y="346"/>
                  </a:lnTo>
                  <a:cubicBezTo>
                    <a:pt x="1263" y="155"/>
                    <a:pt x="1108" y="0"/>
                    <a:pt x="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rot="5400000">
              <a:off x="4658748" y="3723063"/>
              <a:ext cx="55090" cy="57120"/>
            </a:xfrm>
            <a:custGeom>
              <a:avLst/>
              <a:gdLst/>
              <a:ahLst/>
              <a:cxnLst/>
              <a:rect l="l" t="t" r="r" b="b"/>
              <a:pathLst>
                <a:path w="1275" h="1322" extrusionOk="0">
                  <a:moveTo>
                    <a:pt x="358" y="0"/>
                  </a:moveTo>
                  <a:cubicBezTo>
                    <a:pt x="156" y="0"/>
                    <a:pt x="1" y="155"/>
                    <a:pt x="1" y="346"/>
                  </a:cubicBezTo>
                  <a:lnTo>
                    <a:pt x="1" y="965"/>
                  </a:lnTo>
                  <a:cubicBezTo>
                    <a:pt x="1" y="1167"/>
                    <a:pt x="156" y="1322"/>
                    <a:pt x="358" y="1322"/>
                  </a:cubicBezTo>
                  <a:lnTo>
                    <a:pt x="918" y="1322"/>
                  </a:lnTo>
                  <a:cubicBezTo>
                    <a:pt x="1120" y="1322"/>
                    <a:pt x="1275" y="1167"/>
                    <a:pt x="1275" y="965"/>
                  </a:cubicBezTo>
                  <a:lnTo>
                    <a:pt x="1275" y="346"/>
                  </a:lnTo>
                  <a:cubicBezTo>
                    <a:pt x="1275" y="155"/>
                    <a:pt x="1120" y="0"/>
                    <a:pt x="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rot="5400000">
              <a:off x="4443964" y="4228893"/>
              <a:ext cx="69478" cy="66151"/>
            </a:xfrm>
            <a:custGeom>
              <a:avLst/>
              <a:gdLst/>
              <a:ahLst/>
              <a:cxnLst/>
              <a:rect l="l" t="t" r="r" b="b"/>
              <a:pathLst>
                <a:path w="1608" h="1531" extrusionOk="0">
                  <a:moveTo>
                    <a:pt x="832" y="0"/>
                  </a:moveTo>
                  <a:cubicBezTo>
                    <a:pt x="744" y="0"/>
                    <a:pt x="655" y="33"/>
                    <a:pt x="583" y="99"/>
                  </a:cubicBezTo>
                  <a:lnTo>
                    <a:pt x="131" y="539"/>
                  </a:lnTo>
                  <a:cubicBezTo>
                    <a:pt x="0" y="682"/>
                    <a:pt x="0" y="896"/>
                    <a:pt x="131" y="1039"/>
                  </a:cubicBezTo>
                  <a:lnTo>
                    <a:pt x="536" y="1432"/>
                  </a:lnTo>
                  <a:cubicBezTo>
                    <a:pt x="601" y="1498"/>
                    <a:pt x="688" y="1530"/>
                    <a:pt x="775" y="1530"/>
                  </a:cubicBezTo>
                  <a:cubicBezTo>
                    <a:pt x="863" y="1530"/>
                    <a:pt x="953" y="1498"/>
                    <a:pt x="1024" y="1432"/>
                  </a:cubicBezTo>
                  <a:lnTo>
                    <a:pt x="1476" y="980"/>
                  </a:lnTo>
                  <a:cubicBezTo>
                    <a:pt x="1607" y="849"/>
                    <a:pt x="1607" y="622"/>
                    <a:pt x="1476" y="491"/>
                  </a:cubicBezTo>
                  <a:lnTo>
                    <a:pt x="1072" y="99"/>
                  </a:lnTo>
                  <a:cubicBezTo>
                    <a:pt x="1006" y="33"/>
                    <a:pt x="920" y="0"/>
                    <a:pt x="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rot="5400000">
              <a:off x="4859058" y="3806108"/>
              <a:ext cx="69996" cy="66496"/>
            </a:xfrm>
            <a:custGeom>
              <a:avLst/>
              <a:gdLst/>
              <a:ahLst/>
              <a:cxnLst/>
              <a:rect l="l" t="t" r="r" b="b"/>
              <a:pathLst>
                <a:path w="1620" h="1539" extrusionOk="0">
                  <a:moveTo>
                    <a:pt x="834" y="0"/>
                  </a:moveTo>
                  <a:cubicBezTo>
                    <a:pt x="747" y="0"/>
                    <a:pt x="661" y="36"/>
                    <a:pt x="595" y="107"/>
                  </a:cubicBezTo>
                  <a:lnTo>
                    <a:pt x="131" y="548"/>
                  </a:lnTo>
                  <a:cubicBezTo>
                    <a:pt x="0" y="679"/>
                    <a:pt x="0" y="905"/>
                    <a:pt x="131" y="1048"/>
                  </a:cubicBezTo>
                  <a:lnTo>
                    <a:pt x="536" y="1441"/>
                  </a:lnTo>
                  <a:cubicBezTo>
                    <a:pt x="601" y="1506"/>
                    <a:pt x="691" y="1539"/>
                    <a:pt x="780" y="1539"/>
                  </a:cubicBezTo>
                  <a:cubicBezTo>
                    <a:pt x="869" y="1539"/>
                    <a:pt x="959" y="1506"/>
                    <a:pt x="1024" y="1441"/>
                  </a:cubicBezTo>
                  <a:lnTo>
                    <a:pt x="1477" y="988"/>
                  </a:lnTo>
                  <a:cubicBezTo>
                    <a:pt x="1619" y="857"/>
                    <a:pt x="1619" y="631"/>
                    <a:pt x="1477" y="500"/>
                  </a:cubicBezTo>
                  <a:lnTo>
                    <a:pt x="1072" y="107"/>
                  </a:lnTo>
                  <a:cubicBezTo>
                    <a:pt x="1006" y="36"/>
                    <a:pt x="920"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rot="5400000">
              <a:off x="4443704" y="3806281"/>
              <a:ext cx="69996" cy="66151"/>
            </a:xfrm>
            <a:custGeom>
              <a:avLst/>
              <a:gdLst/>
              <a:ahLst/>
              <a:cxnLst/>
              <a:rect l="l" t="t" r="r" b="b"/>
              <a:pathLst>
                <a:path w="1620" h="1531" extrusionOk="0">
                  <a:moveTo>
                    <a:pt x="780" y="0"/>
                  </a:moveTo>
                  <a:cubicBezTo>
                    <a:pt x="691" y="0"/>
                    <a:pt x="601" y="33"/>
                    <a:pt x="536" y="99"/>
                  </a:cubicBezTo>
                  <a:lnTo>
                    <a:pt x="131" y="491"/>
                  </a:lnTo>
                  <a:cubicBezTo>
                    <a:pt x="0" y="622"/>
                    <a:pt x="0" y="849"/>
                    <a:pt x="131" y="980"/>
                  </a:cubicBezTo>
                  <a:lnTo>
                    <a:pt x="595" y="1432"/>
                  </a:lnTo>
                  <a:cubicBezTo>
                    <a:pt x="661" y="1498"/>
                    <a:pt x="747" y="1530"/>
                    <a:pt x="834" y="1530"/>
                  </a:cubicBezTo>
                  <a:cubicBezTo>
                    <a:pt x="920" y="1530"/>
                    <a:pt x="1006" y="1498"/>
                    <a:pt x="1072" y="1432"/>
                  </a:cubicBezTo>
                  <a:lnTo>
                    <a:pt x="1477" y="1039"/>
                  </a:lnTo>
                  <a:cubicBezTo>
                    <a:pt x="1619" y="896"/>
                    <a:pt x="1619" y="682"/>
                    <a:pt x="1477" y="539"/>
                  </a:cubicBezTo>
                  <a:lnTo>
                    <a:pt x="1024" y="99"/>
                  </a:lnTo>
                  <a:cubicBezTo>
                    <a:pt x="959" y="33"/>
                    <a:pt x="869" y="0"/>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rot="5400000">
              <a:off x="4859317" y="4228721"/>
              <a:ext cx="69478" cy="66496"/>
            </a:xfrm>
            <a:custGeom>
              <a:avLst/>
              <a:gdLst/>
              <a:ahLst/>
              <a:cxnLst/>
              <a:rect l="l" t="t" r="r" b="b"/>
              <a:pathLst>
                <a:path w="1608" h="1539" extrusionOk="0">
                  <a:moveTo>
                    <a:pt x="775" y="0"/>
                  </a:moveTo>
                  <a:cubicBezTo>
                    <a:pt x="688" y="0"/>
                    <a:pt x="601" y="36"/>
                    <a:pt x="536" y="107"/>
                  </a:cubicBezTo>
                  <a:lnTo>
                    <a:pt x="131" y="500"/>
                  </a:lnTo>
                  <a:cubicBezTo>
                    <a:pt x="0" y="631"/>
                    <a:pt x="0" y="857"/>
                    <a:pt x="131" y="988"/>
                  </a:cubicBezTo>
                  <a:lnTo>
                    <a:pt x="583" y="1441"/>
                  </a:lnTo>
                  <a:cubicBezTo>
                    <a:pt x="655" y="1506"/>
                    <a:pt x="744" y="1539"/>
                    <a:pt x="832" y="1539"/>
                  </a:cubicBezTo>
                  <a:cubicBezTo>
                    <a:pt x="920" y="1539"/>
                    <a:pt x="1006" y="1506"/>
                    <a:pt x="1072" y="1441"/>
                  </a:cubicBezTo>
                  <a:lnTo>
                    <a:pt x="1476" y="1048"/>
                  </a:lnTo>
                  <a:cubicBezTo>
                    <a:pt x="1607" y="905"/>
                    <a:pt x="1607" y="679"/>
                    <a:pt x="1476" y="548"/>
                  </a:cubicBezTo>
                  <a:lnTo>
                    <a:pt x="1024" y="107"/>
                  </a:lnTo>
                  <a:cubicBezTo>
                    <a:pt x="953" y="36"/>
                    <a:pt x="863"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rot="5400000">
              <a:off x="4548159" y="3739504"/>
              <a:ext cx="66928" cy="63904"/>
            </a:xfrm>
            <a:custGeom>
              <a:avLst/>
              <a:gdLst/>
              <a:ahLst/>
              <a:cxnLst/>
              <a:rect l="l" t="t" r="r" b="b"/>
              <a:pathLst>
                <a:path w="1549" h="1479" extrusionOk="0">
                  <a:moveTo>
                    <a:pt x="930" y="0"/>
                  </a:moveTo>
                  <a:cubicBezTo>
                    <a:pt x="886" y="0"/>
                    <a:pt x="841" y="8"/>
                    <a:pt x="798" y="26"/>
                  </a:cubicBezTo>
                  <a:lnTo>
                    <a:pt x="274" y="216"/>
                  </a:lnTo>
                  <a:cubicBezTo>
                    <a:pt x="84" y="288"/>
                    <a:pt x="0" y="490"/>
                    <a:pt x="72" y="669"/>
                  </a:cubicBezTo>
                  <a:lnTo>
                    <a:pt x="298" y="1252"/>
                  </a:lnTo>
                  <a:cubicBezTo>
                    <a:pt x="353" y="1390"/>
                    <a:pt x="479" y="1478"/>
                    <a:pt x="616" y="1478"/>
                  </a:cubicBezTo>
                  <a:cubicBezTo>
                    <a:pt x="657" y="1478"/>
                    <a:pt x="698" y="1471"/>
                    <a:pt x="738" y="1454"/>
                  </a:cubicBezTo>
                  <a:lnTo>
                    <a:pt x="1274" y="1252"/>
                  </a:lnTo>
                  <a:cubicBezTo>
                    <a:pt x="1453" y="1192"/>
                    <a:pt x="1548" y="990"/>
                    <a:pt x="1477" y="800"/>
                  </a:cubicBezTo>
                  <a:lnTo>
                    <a:pt x="1250" y="216"/>
                  </a:lnTo>
                  <a:cubicBezTo>
                    <a:pt x="1196" y="81"/>
                    <a:pt x="1067" y="0"/>
                    <a:pt x="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rot="5400000">
              <a:off x="4757780" y="4297637"/>
              <a:ext cx="66928" cy="63947"/>
            </a:xfrm>
            <a:custGeom>
              <a:avLst/>
              <a:gdLst/>
              <a:ahLst/>
              <a:cxnLst/>
              <a:rect l="l" t="t" r="r" b="b"/>
              <a:pathLst>
                <a:path w="1549" h="1480" extrusionOk="0">
                  <a:moveTo>
                    <a:pt x="928" y="1"/>
                  </a:moveTo>
                  <a:cubicBezTo>
                    <a:pt x="888" y="1"/>
                    <a:pt x="849" y="7"/>
                    <a:pt x="810" y="20"/>
                  </a:cubicBezTo>
                  <a:lnTo>
                    <a:pt x="274" y="222"/>
                  </a:lnTo>
                  <a:cubicBezTo>
                    <a:pt x="96" y="294"/>
                    <a:pt x="1" y="496"/>
                    <a:pt x="72" y="675"/>
                  </a:cubicBezTo>
                  <a:lnTo>
                    <a:pt x="298" y="1258"/>
                  </a:lnTo>
                  <a:cubicBezTo>
                    <a:pt x="354" y="1398"/>
                    <a:pt x="491" y="1480"/>
                    <a:pt x="633" y="1480"/>
                  </a:cubicBezTo>
                  <a:cubicBezTo>
                    <a:pt x="672" y="1480"/>
                    <a:pt x="712" y="1473"/>
                    <a:pt x="751" y="1461"/>
                  </a:cubicBezTo>
                  <a:lnTo>
                    <a:pt x="1286" y="1258"/>
                  </a:lnTo>
                  <a:cubicBezTo>
                    <a:pt x="1465" y="1187"/>
                    <a:pt x="1548" y="984"/>
                    <a:pt x="1477" y="806"/>
                  </a:cubicBezTo>
                  <a:lnTo>
                    <a:pt x="1251" y="222"/>
                  </a:lnTo>
                  <a:cubicBezTo>
                    <a:pt x="1204" y="82"/>
                    <a:pt x="1070" y="1"/>
                    <a:pt x="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rot="5400000">
              <a:off x="4766248" y="3742550"/>
              <a:ext cx="67447" cy="64466"/>
            </a:xfrm>
            <a:custGeom>
              <a:avLst/>
              <a:gdLst/>
              <a:ahLst/>
              <a:cxnLst/>
              <a:rect l="l" t="t" r="r" b="b"/>
              <a:pathLst>
                <a:path w="1561" h="1492" extrusionOk="0">
                  <a:moveTo>
                    <a:pt x="644" y="0"/>
                  </a:moveTo>
                  <a:cubicBezTo>
                    <a:pt x="510" y="0"/>
                    <a:pt x="385" y="81"/>
                    <a:pt x="322" y="216"/>
                  </a:cubicBezTo>
                  <a:lnTo>
                    <a:pt x="84" y="788"/>
                  </a:lnTo>
                  <a:cubicBezTo>
                    <a:pt x="1" y="966"/>
                    <a:pt x="84" y="1169"/>
                    <a:pt x="263" y="1240"/>
                  </a:cubicBezTo>
                  <a:lnTo>
                    <a:pt x="786" y="1466"/>
                  </a:lnTo>
                  <a:cubicBezTo>
                    <a:pt x="830" y="1483"/>
                    <a:pt x="874" y="1492"/>
                    <a:pt x="918" y="1492"/>
                  </a:cubicBezTo>
                  <a:cubicBezTo>
                    <a:pt x="1055" y="1492"/>
                    <a:pt x="1185" y="1411"/>
                    <a:pt x="1239" y="1276"/>
                  </a:cubicBezTo>
                  <a:lnTo>
                    <a:pt x="1489" y="704"/>
                  </a:lnTo>
                  <a:cubicBezTo>
                    <a:pt x="1560" y="526"/>
                    <a:pt x="1477" y="311"/>
                    <a:pt x="1298" y="240"/>
                  </a:cubicBezTo>
                  <a:lnTo>
                    <a:pt x="775" y="26"/>
                  </a:lnTo>
                  <a:cubicBezTo>
                    <a:pt x="731" y="8"/>
                    <a:pt x="687" y="0"/>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rot="5400000">
              <a:off x="4539107" y="4294223"/>
              <a:ext cx="67404" cy="64077"/>
            </a:xfrm>
            <a:custGeom>
              <a:avLst/>
              <a:gdLst/>
              <a:ahLst/>
              <a:cxnLst/>
              <a:rect l="l" t="t" r="r" b="b"/>
              <a:pathLst>
                <a:path w="1560" h="1483" extrusionOk="0">
                  <a:moveTo>
                    <a:pt x="641" y="0"/>
                  </a:moveTo>
                  <a:cubicBezTo>
                    <a:pt x="504" y="0"/>
                    <a:pt x="376" y="79"/>
                    <a:pt x="322" y="205"/>
                  </a:cubicBezTo>
                  <a:lnTo>
                    <a:pt x="72" y="788"/>
                  </a:lnTo>
                  <a:cubicBezTo>
                    <a:pt x="0" y="967"/>
                    <a:pt x="84" y="1169"/>
                    <a:pt x="262" y="1240"/>
                  </a:cubicBezTo>
                  <a:lnTo>
                    <a:pt x="786" y="1455"/>
                  </a:lnTo>
                  <a:cubicBezTo>
                    <a:pt x="832" y="1473"/>
                    <a:pt x="880" y="1482"/>
                    <a:pt x="926" y="1482"/>
                  </a:cubicBezTo>
                  <a:cubicBezTo>
                    <a:pt x="1060" y="1482"/>
                    <a:pt x="1185" y="1409"/>
                    <a:pt x="1238" y="1276"/>
                  </a:cubicBezTo>
                  <a:lnTo>
                    <a:pt x="1488" y="693"/>
                  </a:lnTo>
                  <a:cubicBezTo>
                    <a:pt x="1560" y="514"/>
                    <a:pt x="1477" y="312"/>
                    <a:pt x="1298" y="240"/>
                  </a:cubicBezTo>
                  <a:lnTo>
                    <a:pt x="774" y="26"/>
                  </a:lnTo>
                  <a:cubicBezTo>
                    <a:pt x="730" y="9"/>
                    <a:pt x="685"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rot="5400000">
              <a:off x="4922660" y="3904578"/>
              <a:ext cx="69478" cy="62435"/>
            </a:xfrm>
            <a:custGeom>
              <a:avLst/>
              <a:gdLst/>
              <a:ahLst/>
              <a:cxnLst/>
              <a:rect l="l" t="t" r="r" b="b"/>
              <a:pathLst>
                <a:path w="1608" h="1445" extrusionOk="0">
                  <a:moveTo>
                    <a:pt x="991" y="0"/>
                  </a:moveTo>
                  <a:cubicBezTo>
                    <a:pt x="947" y="0"/>
                    <a:pt x="901" y="9"/>
                    <a:pt x="858" y="26"/>
                  </a:cubicBezTo>
                  <a:lnTo>
                    <a:pt x="262" y="264"/>
                  </a:lnTo>
                  <a:cubicBezTo>
                    <a:pt x="84" y="336"/>
                    <a:pt x="1" y="550"/>
                    <a:pt x="72" y="717"/>
                  </a:cubicBezTo>
                  <a:lnTo>
                    <a:pt x="286" y="1229"/>
                  </a:lnTo>
                  <a:cubicBezTo>
                    <a:pt x="349" y="1364"/>
                    <a:pt x="481" y="1445"/>
                    <a:pt x="614" y="1445"/>
                  </a:cubicBezTo>
                  <a:cubicBezTo>
                    <a:pt x="656" y="1445"/>
                    <a:pt x="698" y="1436"/>
                    <a:pt x="739" y="1419"/>
                  </a:cubicBezTo>
                  <a:lnTo>
                    <a:pt x="1346" y="1169"/>
                  </a:lnTo>
                  <a:cubicBezTo>
                    <a:pt x="1525" y="1098"/>
                    <a:pt x="1608" y="895"/>
                    <a:pt x="1525" y="717"/>
                  </a:cubicBezTo>
                  <a:lnTo>
                    <a:pt x="1310" y="205"/>
                  </a:lnTo>
                  <a:cubicBezTo>
                    <a:pt x="1256" y="79"/>
                    <a:pt x="1128" y="0"/>
                    <a:pt x="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rot="5400000">
              <a:off x="4380686" y="4134291"/>
              <a:ext cx="69002" cy="62435"/>
            </a:xfrm>
            <a:custGeom>
              <a:avLst/>
              <a:gdLst/>
              <a:ahLst/>
              <a:cxnLst/>
              <a:rect l="l" t="t" r="r" b="b"/>
              <a:pathLst>
                <a:path w="1597" h="1445" extrusionOk="0">
                  <a:moveTo>
                    <a:pt x="989" y="0"/>
                  </a:moveTo>
                  <a:cubicBezTo>
                    <a:pt x="946" y="0"/>
                    <a:pt x="902" y="9"/>
                    <a:pt x="858" y="26"/>
                  </a:cubicBezTo>
                  <a:lnTo>
                    <a:pt x="263" y="264"/>
                  </a:lnTo>
                  <a:cubicBezTo>
                    <a:pt x="84" y="336"/>
                    <a:pt x="1" y="550"/>
                    <a:pt x="72" y="717"/>
                  </a:cubicBezTo>
                  <a:lnTo>
                    <a:pt x="286" y="1229"/>
                  </a:lnTo>
                  <a:cubicBezTo>
                    <a:pt x="340" y="1364"/>
                    <a:pt x="470" y="1445"/>
                    <a:pt x="607" y="1445"/>
                  </a:cubicBezTo>
                  <a:cubicBezTo>
                    <a:pt x="651" y="1445"/>
                    <a:pt x="696" y="1437"/>
                    <a:pt x="739" y="1419"/>
                  </a:cubicBezTo>
                  <a:lnTo>
                    <a:pt x="1334" y="1169"/>
                  </a:lnTo>
                  <a:cubicBezTo>
                    <a:pt x="1513" y="1098"/>
                    <a:pt x="1596" y="895"/>
                    <a:pt x="1525" y="717"/>
                  </a:cubicBezTo>
                  <a:lnTo>
                    <a:pt x="1310" y="205"/>
                  </a:lnTo>
                  <a:cubicBezTo>
                    <a:pt x="1247" y="79"/>
                    <a:pt x="1123" y="0"/>
                    <a:pt x="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rot="5400000">
              <a:off x="4920218" y="4139994"/>
              <a:ext cx="69478" cy="62824"/>
            </a:xfrm>
            <a:custGeom>
              <a:avLst/>
              <a:gdLst/>
              <a:ahLst/>
              <a:cxnLst/>
              <a:rect l="l" t="t" r="r" b="b"/>
              <a:pathLst>
                <a:path w="1608" h="1454" extrusionOk="0">
                  <a:moveTo>
                    <a:pt x="617" y="1"/>
                  </a:moveTo>
                  <a:cubicBezTo>
                    <a:pt x="485" y="1"/>
                    <a:pt x="362" y="78"/>
                    <a:pt x="310" y="200"/>
                  </a:cubicBezTo>
                  <a:lnTo>
                    <a:pt x="84" y="712"/>
                  </a:lnTo>
                  <a:cubicBezTo>
                    <a:pt x="1" y="879"/>
                    <a:pt x="84" y="1093"/>
                    <a:pt x="263" y="1165"/>
                  </a:cubicBezTo>
                  <a:lnTo>
                    <a:pt x="846" y="1427"/>
                  </a:lnTo>
                  <a:cubicBezTo>
                    <a:pt x="892" y="1445"/>
                    <a:pt x="940" y="1454"/>
                    <a:pt x="986" y="1454"/>
                  </a:cubicBezTo>
                  <a:cubicBezTo>
                    <a:pt x="1120" y="1454"/>
                    <a:pt x="1245" y="1380"/>
                    <a:pt x="1298" y="1248"/>
                  </a:cubicBezTo>
                  <a:lnTo>
                    <a:pt x="1525" y="748"/>
                  </a:lnTo>
                  <a:cubicBezTo>
                    <a:pt x="1608" y="569"/>
                    <a:pt x="1525" y="367"/>
                    <a:pt x="1358" y="284"/>
                  </a:cubicBezTo>
                  <a:lnTo>
                    <a:pt x="763" y="34"/>
                  </a:lnTo>
                  <a:cubicBezTo>
                    <a:pt x="715" y="11"/>
                    <a:pt x="665" y="1"/>
                    <a:pt x="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rot="5400000">
              <a:off x="4383128" y="3898183"/>
              <a:ext cx="69478" cy="62867"/>
            </a:xfrm>
            <a:custGeom>
              <a:avLst/>
              <a:gdLst/>
              <a:ahLst/>
              <a:cxnLst/>
              <a:rect l="l" t="t" r="r" b="b"/>
              <a:pathLst>
                <a:path w="1608" h="1455" extrusionOk="0">
                  <a:moveTo>
                    <a:pt x="617" y="1"/>
                  </a:moveTo>
                  <a:cubicBezTo>
                    <a:pt x="485" y="1"/>
                    <a:pt x="362" y="78"/>
                    <a:pt x="310" y="200"/>
                  </a:cubicBezTo>
                  <a:lnTo>
                    <a:pt x="84" y="712"/>
                  </a:lnTo>
                  <a:cubicBezTo>
                    <a:pt x="1" y="879"/>
                    <a:pt x="84" y="1093"/>
                    <a:pt x="263" y="1165"/>
                  </a:cubicBezTo>
                  <a:lnTo>
                    <a:pt x="846" y="1427"/>
                  </a:lnTo>
                  <a:cubicBezTo>
                    <a:pt x="892" y="1445"/>
                    <a:pt x="940" y="1454"/>
                    <a:pt x="987" y="1454"/>
                  </a:cubicBezTo>
                  <a:cubicBezTo>
                    <a:pt x="1121" y="1454"/>
                    <a:pt x="1249" y="1381"/>
                    <a:pt x="1310" y="1248"/>
                  </a:cubicBezTo>
                  <a:lnTo>
                    <a:pt x="1537" y="748"/>
                  </a:lnTo>
                  <a:cubicBezTo>
                    <a:pt x="1608" y="569"/>
                    <a:pt x="1525" y="367"/>
                    <a:pt x="1358" y="284"/>
                  </a:cubicBezTo>
                  <a:lnTo>
                    <a:pt x="763" y="34"/>
                  </a:lnTo>
                  <a:cubicBezTo>
                    <a:pt x="715" y="11"/>
                    <a:pt x="665" y="1"/>
                    <a:pt x="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rot="5400000">
              <a:off x="4834689" y="3964852"/>
              <a:ext cx="30375" cy="178533"/>
            </a:xfrm>
            <a:custGeom>
              <a:avLst/>
              <a:gdLst/>
              <a:ahLst/>
              <a:cxnLst/>
              <a:rect l="l" t="t" r="r" b="b"/>
              <a:pathLst>
                <a:path w="703" h="4132" extrusionOk="0">
                  <a:moveTo>
                    <a:pt x="0" y="0"/>
                  </a:moveTo>
                  <a:lnTo>
                    <a:pt x="0" y="4132"/>
                  </a:lnTo>
                  <a:lnTo>
                    <a:pt x="703" y="4132"/>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rot="5400000">
              <a:off x="4535283" y="3846010"/>
              <a:ext cx="172916" cy="114241"/>
            </a:xfrm>
            <a:custGeom>
              <a:avLst/>
              <a:gdLst/>
              <a:ahLst/>
              <a:cxnLst/>
              <a:rect l="l" t="t" r="r" b="b"/>
              <a:pathLst>
                <a:path w="4002" h="2644" extrusionOk="0">
                  <a:moveTo>
                    <a:pt x="3644" y="1"/>
                  </a:moveTo>
                  <a:lnTo>
                    <a:pt x="1" y="2049"/>
                  </a:lnTo>
                  <a:lnTo>
                    <a:pt x="346" y="2644"/>
                  </a:lnTo>
                  <a:lnTo>
                    <a:pt x="4001" y="596"/>
                  </a:lnTo>
                  <a:lnTo>
                    <a:pt x="36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rot="5400000">
              <a:off x="4538091" y="4138482"/>
              <a:ext cx="172398" cy="114241"/>
            </a:xfrm>
            <a:custGeom>
              <a:avLst/>
              <a:gdLst/>
              <a:ahLst/>
              <a:cxnLst/>
              <a:rect l="l" t="t" r="r" b="b"/>
              <a:pathLst>
                <a:path w="3990" h="2644" extrusionOk="0">
                  <a:moveTo>
                    <a:pt x="346" y="0"/>
                  </a:moveTo>
                  <a:lnTo>
                    <a:pt x="1" y="596"/>
                  </a:lnTo>
                  <a:lnTo>
                    <a:pt x="3644" y="2643"/>
                  </a:lnTo>
                  <a:lnTo>
                    <a:pt x="3989" y="2048"/>
                  </a:lnTo>
                  <a:lnTo>
                    <a:pt x="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418368" y="638559"/>
            <a:ext cx="4267811" cy="40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1.  INTRODUCTION</a:t>
            </a:r>
          </a:p>
        </p:txBody>
      </p:sp>
    </p:spTree>
    <p:extLst>
      <p:ext uri="{BB962C8B-B14F-4D97-AF65-F5344CB8AC3E}">
        <p14:creationId xmlns:p14="http://schemas.microsoft.com/office/powerpoint/2010/main" val="1619921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6"/>
        <p:cNvGrpSpPr/>
        <p:nvPr/>
      </p:nvGrpSpPr>
      <p:grpSpPr>
        <a:xfrm>
          <a:off x="0" y="0"/>
          <a:ext cx="0" cy="0"/>
          <a:chOff x="0" y="0"/>
          <a:chExt cx="0" cy="0"/>
        </a:xfrm>
      </p:grpSpPr>
      <p:sp>
        <p:nvSpPr>
          <p:cNvPr id="1317" name="Google Shape;1317;p56"/>
          <p:cNvSpPr txBox="1">
            <a:spLocks noGrp="1"/>
          </p:cNvSpPr>
          <p:nvPr>
            <p:ph type="ctrTitle"/>
          </p:nvPr>
        </p:nvSpPr>
        <p:spPr>
          <a:xfrm>
            <a:off x="3403189" y="828251"/>
            <a:ext cx="5989487" cy="110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BASICS OF SWARM ROBOTS</a:t>
            </a:r>
            <a:endParaRPr dirty="0"/>
          </a:p>
        </p:txBody>
      </p:sp>
      <p:sp>
        <p:nvSpPr>
          <p:cNvPr id="1318" name="Google Shape;1318;p56"/>
          <p:cNvSpPr txBox="1">
            <a:spLocks noGrp="1"/>
          </p:cNvSpPr>
          <p:nvPr>
            <p:ph type="subTitle" idx="1"/>
          </p:nvPr>
        </p:nvSpPr>
        <p:spPr>
          <a:xfrm>
            <a:off x="-254119" y="2593237"/>
            <a:ext cx="6312574" cy="1978031"/>
          </a:xfrm>
          <a:prstGeom prst="rect">
            <a:avLst/>
          </a:prstGeom>
        </p:spPr>
        <p:txBody>
          <a:bodyPr spcFirstLastPara="1" wrap="square" lIns="91425" tIns="91425" rIns="91425" bIns="91425" anchor="ctr" anchorCtr="0">
            <a:noAutofit/>
          </a:bodyPr>
          <a:lstStyle/>
          <a:p>
            <a:pPr>
              <a:lnSpc>
                <a:spcPct val="150000"/>
              </a:lnSpc>
            </a:pPr>
            <a:r>
              <a:rPr lang="en-US" sz="1100" dirty="0"/>
              <a:t>	Swarming robots are a type of robotic system that consists of multiple small robots working together to achieve a common goal. These robots can communicate with each other and coordinate their actions to accomplish complex tasks in a more efficient and effective way than a single robot could.</a:t>
            </a:r>
          </a:p>
          <a:p>
            <a:pPr>
              <a:lnSpc>
                <a:spcPct val="150000"/>
              </a:lnSpc>
            </a:pPr>
            <a:endParaRPr lang="en-US" sz="1100" dirty="0"/>
          </a:p>
          <a:p>
            <a:pPr>
              <a:lnSpc>
                <a:spcPct val="150000"/>
              </a:lnSpc>
            </a:pPr>
            <a:r>
              <a:rPr lang="en-US" sz="1100" dirty="0"/>
              <a:t>	The concept of swarming robots is inspired by the behavior of social insects, such as ants and bees, which work together in large groups to complete tasks like foraging and nest building. Swarming robots have the potential to revolutionize many industries, from agriculture to manufacturing to search and rescue operations.</a:t>
            </a:r>
          </a:p>
        </p:txBody>
      </p:sp>
      <p:grpSp>
        <p:nvGrpSpPr>
          <p:cNvPr id="1319" name="Google Shape;1319;p56"/>
          <p:cNvGrpSpPr/>
          <p:nvPr/>
        </p:nvGrpSpPr>
        <p:grpSpPr>
          <a:xfrm rot="10800000">
            <a:off x="7118496" y="199828"/>
            <a:ext cx="1222745" cy="1166456"/>
            <a:chOff x="2003225" y="1008000"/>
            <a:chExt cx="3613550" cy="3698400"/>
          </a:xfrm>
        </p:grpSpPr>
        <p:sp>
          <p:nvSpPr>
            <p:cNvPr id="1320" name="Google Shape;1320;p56"/>
            <p:cNvSpPr/>
            <p:nvPr/>
          </p:nvSpPr>
          <p:spPr>
            <a:xfrm>
              <a:off x="2328850" y="3372575"/>
              <a:ext cx="257500" cy="577175"/>
            </a:xfrm>
            <a:custGeom>
              <a:avLst/>
              <a:gdLst/>
              <a:ahLst/>
              <a:cxnLst/>
              <a:rect l="l" t="t" r="r" b="b"/>
              <a:pathLst>
                <a:path w="10300" h="23087" extrusionOk="0">
                  <a:moveTo>
                    <a:pt x="2191" y="0"/>
                  </a:moveTo>
                  <a:cubicBezTo>
                    <a:pt x="1024" y="4394"/>
                    <a:pt x="1" y="9501"/>
                    <a:pt x="1" y="16609"/>
                  </a:cubicBezTo>
                  <a:cubicBezTo>
                    <a:pt x="1" y="19455"/>
                    <a:pt x="1608" y="23086"/>
                    <a:pt x="5156" y="23086"/>
                  </a:cubicBezTo>
                  <a:cubicBezTo>
                    <a:pt x="8692" y="23086"/>
                    <a:pt x="10299" y="19455"/>
                    <a:pt x="10299" y="16609"/>
                  </a:cubicBezTo>
                  <a:cubicBezTo>
                    <a:pt x="10299" y="9335"/>
                    <a:pt x="9145" y="3560"/>
                    <a:pt x="8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2328850" y="3372575"/>
              <a:ext cx="257500" cy="577175"/>
            </a:xfrm>
            <a:custGeom>
              <a:avLst/>
              <a:gdLst/>
              <a:ahLst/>
              <a:cxnLst/>
              <a:rect l="l" t="t" r="r" b="b"/>
              <a:pathLst>
                <a:path w="10300" h="23087" extrusionOk="0">
                  <a:moveTo>
                    <a:pt x="2191" y="0"/>
                  </a:moveTo>
                  <a:cubicBezTo>
                    <a:pt x="1024" y="4394"/>
                    <a:pt x="1" y="9501"/>
                    <a:pt x="1" y="16609"/>
                  </a:cubicBezTo>
                  <a:cubicBezTo>
                    <a:pt x="1" y="19455"/>
                    <a:pt x="1608" y="23086"/>
                    <a:pt x="5156" y="23086"/>
                  </a:cubicBezTo>
                  <a:cubicBezTo>
                    <a:pt x="8692" y="23086"/>
                    <a:pt x="10299" y="19455"/>
                    <a:pt x="10299" y="16609"/>
                  </a:cubicBezTo>
                  <a:cubicBezTo>
                    <a:pt x="10299" y="9335"/>
                    <a:pt x="9145" y="3560"/>
                    <a:pt x="8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2355350" y="3367500"/>
              <a:ext cx="210750" cy="514400"/>
            </a:xfrm>
            <a:custGeom>
              <a:avLst/>
              <a:gdLst/>
              <a:ahLst/>
              <a:cxnLst/>
              <a:rect l="l" t="t" r="r" b="b"/>
              <a:pathLst>
                <a:path w="8430" h="20576" extrusionOk="0">
                  <a:moveTo>
                    <a:pt x="1643" y="17670"/>
                  </a:moveTo>
                  <a:cubicBezTo>
                    <a:pt x="1500" y="18979"/>
                    <a:pt x="1369" y="19872"/>
                    <a:pt x="1238" y="20110"/>
                  </a:cubicBezTo>
                  <a:cubicBezTo>
                    <a:pt x="1227" y="20110"/>
                    <a:pt x="1203" y="20099"/>
                    <a:pt x="1155" y="20051"/>
                  </a:cubicBezTo>
                  <a:cubicBezTo>
                    <a:pt x="798" y="19718"/>
                    <a:pt x="488" y="18408"/>
                    <a:pt x="715" y="17848"/>
                  </a:cubicBezTo>
                  <a:cubicBezTo>
                    <a:pt x="786" y="17670"/>
                    <a:pt x="857" y="17670"/>
                    <a:pt x="905" y="17670"/>
                  </a:cubicBezTo>
                  <a:close/>
                  <a:moveTo>
                    <a:pt x="7537" y="17670"/>
                  </a:moveTo>
                  <a:cubicBezTo>
                    <a:pt x="7573" y="17670"/>
                    <a:pt x="7656" y="17670"/>
                    <a:pt x="7715" y="17848"/>
                  </a:cubicBezTo>
                  <a:cubicBezTo>
                    <a:pt x="7942" y="18408"/>
                    <a:pt x="7632" y="19718"/>
                    <a:pt x="7275" y="20051"/>
                  </a:cubicBezTo>
                  <a:cubicBezTo>
                    <a:pt x="7239" y="20099"/>
                    <a:pt x="7215" y="20110"/>
                    <a:pt x="7192" y="20110"/>
                  </a:cubicBezTo>
                  <a:cubicBezTo>
                    <a:pt x="7061" y="19872"/>
                    <a:pt x="6930" y="18979"/>
                    <a:pt x="6787" y="17670"/>
                  </a:cubicBezTo>
                  <a:close/>
                  <a:moveTo>
                    <a:pt x="2965" y="1"/>
                  </a:moveTo>
                  <a:cubicBezTo>
                    <a:pt x="2834" y="1"/>
                    <a:pt x="2727" y="96"/>
                    <a:pt x="2727" y="227"/>
                  </a:cubicBezTo>
                  <a:cubicBezTo>
                    <a:pt x="2500" y="5478"/>
                    <a:pt x="2096" y="13062"/>
                    <a:pt x="1691" y="17205"/>
                  </a:cubicBezTo>
                  <a:lnTo>
                    <a:pt x="905" y="17205"/>
                  </a:lnTo>
                  <a:cubicBezTo>
                    <a:pt x="738" y="17205"/>
                    <a:pt x="441" y="17265"/>
                    <a:pt x="286" y="17670"/>
                  </a:cubicBezTo>
                  <a:cubicBezTo>
                    <a:pt x="0" y="18372"/>
                    <a:pt x="310" y="19908"/>
                    <a:pt x="834" y="20396"/>
                  </a:cubicBezTo>
                  <a:cubicBezTo>
                    <a:pt x="965" y="20515"/>
                    <a:pt x="1107" y="20575"/>
                    <a:pt x="1250" y="20575"/>
                  </a:cubicBezTo>
                  <a:cubicBezTo>
                    <a:pt x="1322" y="20575"/>
                    <a:pt x="1393" y="20563"/>
                    <a:pt x="1465" y="20527"/>
                  </a:cubicBezTo>
                  <a:cubicBezTo>
                    <a:pt x="1608" y="20456"/>
                    <a:pt x="1822" y="20360"/>
                    <a:pt x="2108" y="17670"/>
                  </a:cubicBezTo>
                  <a:lnTo>
                    <a:pt x="6322" y="17670"/>
                  </a:lnTo>
                  <a:cubicBezTo>
                    <a:pt x="6620" y="20360"/>
                    <a:pt x="6822" y="20456"/>
                    <a:pt x="6965" y="20527"/>
                  </a:cubicBezTo>
                  <a:cubicBezTo>
                    <a:pt x="7034" y="20559"/>
                    <a:pt x="7106" y="20575"/>
                    <a:pt x="7180" y="20575"/>
                  </a:cubicBezTo>
                  <a:cubicBezTo>
                    <a:pt x="7323" y="20575"/>
                    <a:pt x="7470" y="20514"/>
                    <a:pt x="7596" y="20396"/>
                  </a:cubicBezTo>
                  <a:cubicBezTo>
                    <a:pt x="8120" y="19908"/>
                    <a:pt x="8430" y="18372"/>
                    <a:pt x="8156" y="17670"/>
                  </a:cubicBezTo>
                  <a:cubicBezTo>
                    <a:pt x="7989" y="17265"/>
                    <a:pt x="7692" y="17205"/>
                    <a:pt x="7537" y="17205"/>
                  </a:cubicBezTo>
                  <a:lnTo>
                    <a:pt x="6739" y="17205"/>
                  </a:lnTo>
                  <a:cubicBezTo>
                    <a:pt x="6334" y="13062"/>
                    <a:pt x="5929" y="5478"/>
                    <a:pt x="5715" y="227"/>
                  </a:cubicBezTo>
                  <a:cubicBezTo>
                    <a:pt x="5703" y="96"/>
                    <a:pt x="5596" y="1"/>
                    <a:pt x="5465" y="1"/>
                  </a:cubicBezTo>
                  <a:cubicBezTo>
                    <a:pt x="5334" y="1"/>
                    <a:pt x="5239" y="108"/>
                    <a:pt x="5239" y="239"/>
                  </a:cubicBezTo>
                  <a:cubicBezTo>
                    <a:pt x="5251" y="287"/>
                    <a:pt x="5453" y="5228"/>
                    <a:pt x="5751" y="10157"/>
                  </a:cubicBezTo>
                  <a:cubicBezTo>
                    <a:pt x="5953" y="13443"/>
                    <a:pt x="6120" y="15681"/>
                    <a:pt x="6275" y="17205"/>
                  </a:cubicBezTo>
                  <a:lnTo>
                    <a:pt x="2155" y="17205"/>
                  </a:lnTo>
                  <a:cubicBezTo>
                    <a:pt x="2310" y="15681"/>
                    <a:pt x="2489" y="13443"/>
                    <a:pt x="2679" y="10157"/>
                  </a:cubicBezTo>
                  <a:cubicBezTo>
                    <a:pt x="2977" y="5228"/>
                    <a:pt x="3191" y="287"/>
                    <a:pt x="3191" y="239"/>
                  </a:cubicBezTo>
                  <a:cubicBezTo>
                    <a:pt x="3191" y="108"/>
                    <a:pt x="3096" y="1"/>
                    <a:pt x="2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2003225" y="2434950"/>
              <a:ext cx="207175" cy="207200"/>
            </a:xfrm>
            <a:custGeom>
              <a:avLst/>
              <a:gdLst/>
              <a:ahLst/>
              <a:cxnLst/>
              <a:rect l="l" t="t" r="r" b="b"/>
              <a:pathLst>
                <a:path w="8287" h="8288" extrusionOk="0">
                  <a:moveTo>
                    <a:pt x="4143" y="1"/>
                  </a:moveTo>
                  <a:cubicBezTo>
                    <a:pt x="1857" y="1"/>
                    <a:pt x="0" y="1858"/>
                    <a:pt x="0" y="4144"/>
                  </a:cubicBezTo>
                  <a:cubicBezTo>
                    <a:pt x="0" y="6430"/>
                    <a:pt x="1857" y="8287"/>
                    <a:pt x="4143" y="8287"/>
                  </a:cubicBezTo>
                  <a:cubicBezTo>
                    <a:pt x="6429" y="8287"/>
                    <a:pt x="8287" y="6430"/>
                    <a:pt x="8287" y="4144"/>
                  </a:cubicBezTo>
                  <a:cubicBezTo>
                    <a:pt x="8287" y="1858"/>
                    <a:pt x="6429" y="1"/>
                    <a:pt x="4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2092225" y="2489425"/>
              <a:ext cx="121450" cy="97950"/>
            </a:xfrm>
            <a:custGeom>
              <a:avLst/>
              <a:gdLst/>
              <a:ahLst/>
              <a:cxnLst/>
              <a:rect l="l" t="t" r="r" b="b"/>
              <a:pathLst>
                <a:path w="4858" h="3918" extrusionOk="0">
                  <a:moveTo>
                    <a:pt x="2203" y="1941"/>
                  </a:moveTo>
                  <a:cubicBezTo>
                    <a:pt x="2238" y="1941"/>
                    <a:pt x="2262" y="1953"/>
                    <a:pt x="2274" y="1965"/>
                  </a:cubicBezTo>
                  <a:cubicBezTo>
                    <a:pt x="2286" y="1965"/>
                    <a:pt x="2310" y="1989"/>
                    <a:pt x="2310" y="2025"/>
                  </a:cubicBezTo>
                  <a:cubicBezTo>
                    <a:pt x="2310" y="2060"/>
                    <a:pt x="2286" y="2084"/>
                    <a:pt x="2274" y="2084"/>
                  </a:cubicBezTo>
                  <a:cubicBezTo>
                    <a:pt x="2266" y="2092"/>
                    <a:pt x="2245" y="2101"/>
                    <a:pt x="2222" y="2101"/>
                  </a:cubicBezTo>
                  <a:cubicBezTo>
                    <a:pt x="2212" y="2101"/>
                    <a:pt x="2201" y="2099"/>
                    <a:pt x="2191" y="2096"/>
                  </a:cubicBezTo>
                  <a:lnTo>
                    <a:pt x="1976" y="2013"/>
                  </a:lnTo>
                  <a:lnTo>
                    <a:pt x="2203" y="1941"/>
                  </a:lnTo>
                  <a:close/>
                  <a:moveTo>
                    <a:pt x="595" y="0"/>
                  </a:moveTo>
                  <a:cubicBezTo>
                    <a:pt x="262" y="0"/>
                    <a:pt x="0" y="274"/>
                    <a:pt x="0" y="596"/>
                  </a:cubicBezTo>
                  <a:cubicBezTo>
                    <a:pt x="0" y="1132"/>
                    <a:pt x="322" y="1596"/>
                    <a:pt x="810" y="1798"/>
                  </a:cubicBezTo>
                  <a:lnTo>
                    <a:pt x="1250" y="1977"/>
                  </a:lnTo>
                  <a:lnTo>
                    <a:pt x="941" y="2060"/>
                  </a:lnTo>
                  <a:cubicBezTo>
                    <a:pt x="393" y="2215"/>
                    <a:pt x="0" y="2727"/>
                    <a:pt x="0" y="3298"/>
                  </a:cubicBezTo>
                  <a:lnTo>
                    <a:pt x="0" y="3334"/>
                  </a:lnTo>
                  <a:cubicBezTo>
                    <a:pt x="0" y="3656"/>
                    <a:pt x="262" y="3918"/>
                    <a:pt x="607" y="3918"/>
                  </a:cubicBezTo>
                  <a:lnTo>
                    <a:pt x="619" y="3918"/>
                  </a:lnTo>
                  <a:lnTo>
                    <a:pt x="4751" y="3179"/>
                  </a:lnTo>
                  <a:cubicBezTo>
                    <a:pt x="4810" y="3168"/>
                    <a:pt x="4858" y="3096"/>
                    <a:pt x="4846" y="3037"/>
                  </a:cubicBezTo>
                  <a:cubicBezTo>
                    <a:pt x="4835" y="2983"/>
                    <a:pt x="4786" y="2939"/>
                    <a:pt x="4725" y="2939"/>
                  </a:cubicBezTo>
                  <a:cubicBezTo>
                    <a:pt x="4718" y="2939"/>
                    <a:pt x="4710" y="2940"/>
                    <a:pt x="4703" y="2941"/>
                  </a:cubicBezTo>
                  <a:lnTo>
                    <a:pt x="595" y="3691"/>
                  </a:lnTo>
                  <a:cubicBezTo>
                    <a:pt x="393" y="3691"/>
                    <a:pt x="238" y="3525"/>
                    <a:pt x="238" y="3334"/>
                  </a:cubicBezTo>
                  <a:lnTo>
                    <a:pt x="238" y="3298"/>
                  </a:lnTo>
                  <a:cubicBezTo>
                    <a:pt x="238" y="2834"/>
                    <a:pt x="548" y="2406"/>
                    <a:pt x="1000" y="2286"/>
                  </a:cubicBezTo>
                  <a:lnTo>
                    <a:pt x="1607" y="2120"/>
                  </a:lnTo>
                  <a:lnTo>
                    <a:pt x="2107" y="2310"/>
                  </a:lnTo>
                  <a:cubicBezTo>
                    <a:pt x="2147" y="2330"/>
                    <a:pt x="2189" y="2340"/>
                    <a:pt x="2231" y="2340"/>
                  </a:cubicBezTo>
                  <a:cubicBezTo>
                    <a:pt x="2290" y="2340"/>
                    <a:pt x="2350" y="2321"/>
                    <a:pt x="2405" y="2286"/>
                  </a:cubicBezTo>
                  <a:cubicBezTo>
                    <a:pt x="2488" y="2227"/>
                    <a:pt x="2536" y="2132"/>
                    <a:pt x="2536" y="2025"/>
                  </a:cubicBezTo>
                  <a:cubicBezTo>
                    <a:pt x="2536" y="1929"/>
                    <a:pt x="2488" y="1834"/>
                    <a:pt x="2417" y="1774"/>
                  </a:cubicBezTo>
                  <a:cubicBezTo>
                    <a:pt x="2360" y="1734"/>
                    <a:pt x="2298" y="1710"/>
                    <a:pt x="2234" y="1710"/>
                  </a:cubicBezTo>
                  <a:cubicBezTo>
                    <a:pt x="2204" y="1710"/>
                    <a:pt x="2174" y="1715"/>
                    <a:pt x="2143" y="1727"/>
                  </a:cubicBezTo>
                  <a:lnTo>
                    <a:pt x="1619" y="1870"/>
                  </a:lnTo>
                  <a:lnTo>
                    <a:pt x="905" y="1584"/>
                  </a:lnTo>
                  <a:cubicBezTo>
                    <a:pt x="500" y="1417"/>
                    <a:pt x="238" y="1036"/>
                    <a:pt x="238" y="596"/>
                  </a:cubicBezTo>
                  <a:cubicBezTo>
                    <a:pt x="238" y="393"/>
                    <a:pt x="393" y="239"/>
                    <a:pt x="572" y="239"/>
                  </a:cubicBezTo>
                  <a:lnTo>
                    <a:pt x="4703" y="1060"/>
                  </a:lnTo>
                  <a:cubicBezTo>
                    <a:pt x="4711" y="1062"/>
                    <a:pt x="4719" y="1062"/>
                    <a:pt x="4727" y="1062"/>
                  </a:cubicBezTo>
                  <a:cubicBezTo>
                    <a:pt x="4780" y="1062"/>
                    <a:pt x="4836" y="1029"/>
                    <a:pt x="4846" y="977"/>
                  </a:cubicBezTo>
                  <a:cubicBezTo>
                    <a:pt x="4858" y="905"/>
                    <a:pt x="4810" y="846"/>
                    <a:pt x="4751" y="834"/>
                  </a:cubicBezTo>
                  <a:lnTo>
                    <a:pt x="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2218125" y="2496275"/>
              <a:ext cx="121775" cy="84550"/>
            </a:xfrm>
            <a:custGeom>
              <a:avLst/>
              <a:gdLst/>
              <a:ahLst/>
              <a:cxnLst/>
              <a:rect l="l" t="t" r="r" b="b"/>
              <a:pathLst>
                <a:path w="4871" h="3382" extrusionOk="0">
                  <a:moveTo>
                    <a:pt x="0" y="0"/>
                  </a:moveTo>
                  <a:lnTo>
                    <a:pt x="0" y="3382"/>
                  </a:lnTo>
                  <a:lnTo>
                    <a:pt x="4870" y="3382"/>
                  </a:lnTo>
                  <a:lnTo>
                    <a:pt x="4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2204125" y="2472450"/>
              <a:ext cx="28000" cy="132200"/>
            </a:xfrm>
            <a:custGeom>
              <a:avLst/>
              <a:gdLst/>
              <a:ahLst/>
              <a:cxnLst/>
              <a:rect l="l" t="t" r="r" b="b"/>
              <a:pathLst>
                <a:path w="1120" h="5288" extrusionOk="0">
                  <a:moveTo>
                    <a:pt x="1" y="1"/>
                  </a:moveTo>
                  <a:lnTo>
                    <a:pt x="1" y="5287"/>
                  </a:lnTo>
                  <a:lnTo>
                    <a:pt x="1120" y="5287"/>
                  </a:lnTo>
                  <a:lnTo>
                    <a:pt x="1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2116625" y="2046225"/>
              <a:ext cx="207200" cy="207175"/>
            </a:xfrm>
            <a:custGeom>
              <a:avLst/>
              <a:gdLst/>
              <a:ahLst/>
              <a:cxnLst/>
              <a:rect l="l" t="t" r="r" b="b"/>
              <a:pathLst>
                <a:path w="8288" h="8287" extrusionOk="0">
                  <a:moveTo>
                    <a:pt x="4144" y="0"/>
                  </a:moveTo>
                  <a:cubicBezTo>
                    <a:pt x="1858" y="0"/>
                    <a:pt x="0" y="1857"/>
                    <a:pt x="0" y="4143"/>
                  </a:cubicBezTo>
                  <a:cubicBezTo>
                    <a:pt x="0" y="6429"/>
                    <a:pt x="1858" y="8287"/>
                    <a:pt x="4144" y="8287"/>
                  </a:cubicBezTo>
                  <a:cubicBezTo>
                    <a:pt x="6430" y="8287"/>
                    <a:pt x="8287" y="6429"/>
                    <a:pt x="8287" y="4143"/>
                  </a:cubicBezTo>
                  <a:cubicBezTo>
                    <a:pt x="8287" y="1857"/>
                    <a:pt x="6430" y="0"/>
                    <a:pt x="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2187175" y="2105975"/>
              <a:ext cx="137825" cy="124225"/>
            </a:xfrm>
            <a:custGeom>
              <a:avLst/>
              <a:gdLst/>
              <a:ahLst/>
              <a:cxnLst/>
              <a:rect l="l" t="t" r="r" b="b"/>
              <a:pathLst>
                <a:path w="5513" h="4969" extrusionOk="0">
                  <a:moveTo>
                    <a:pt x="2477" y="2515"/>
                  </a:moveTo>
                  <a:lnTo>
                    <a:pt x="2703" y="2587"/>
                  </a:lnTo>
                  <a:cubicBezTo>
                    <a:pt x="2727" y="2587"/>
                    <a:pt x="2750" y="2611"/>
                    <a:pt x="2762" y="2635"/>
                  </a:cubicBezTo>
                  <a:cubicBezTo>
                    <a:pt x="2762" y="2646"/>
                    <a:pt x="2774" y="2670"/>
                    <a:pt x="2750" y="2706"/>
                  </a:cubicBezTo>
                  <a:cubicBezTo>
                    <a:pt x="2739" y="2730"/>
                    <a:pt x="2703" y="2742"/>
                    <a:pt x="2691" y="2742"/>
                  </a:cubicBezTo>
                  <a:cubicBezTo>
                    <a:pt x="2679" y="2742"/>
                    <a:pt x="2643" y="2742"/>
                    <a:pt x="2620" y="2706"/>
                  </a:cubicBezTo>
                  <a:lnTo>
                    <a:pt x="2477" y="2515"/>
                  </a:lnTo>
                  <a:close/>
                  <a:moveTo>
                    <a:pt x="2038" y="1"/>
                  </a:moveTo>
                  <a:cubicBezTo>
                    <a:pt x="1840" y="1"/>
                    <a:pt x="1645" y="98"/>
                    <a:pt x="1536" y="277"/>
                  </a:cubicBezTo>
                  <a:cubicBezTo>
                    <a:pt x="1250" y="741"/>
                    <a:pt x="1286" y="1301"/>
                    <a:pt x="1596" y="1730"/>
                  </a:cubicBezTo>
                  <a:lnTo>
                    <a:pt x="1881" y="2111"/>
                  </a:lnTo>
                  <a:lnTo>
                    <a:pt x="1572" y="2015"/>
                  </a:lnTo>
                  <a:cubicBezTo>
                    <a:pt x="1460" y="1984"/>
                    <a:pt x="1345" y="1969"/>
                    <a:pt x="1231" y="1969"/>
                  </a:cubicBezTo>
                  <a:cubicBezTo>
                    <a:pt x="789" y="1969"/>
                    <a:pt x="356" y="2199"/>
                    <a:pt x="119" y="2587"/>
                  </a:cubicBezTo>
                  <a:lnTo>
                    <a:pt x="107" y="2611"/>
                  </a:lnTo>
                  <a:cubicBezTo>
                    <a:pt x="24" y="2742"/>
                    <a:pt x="0" y="2908"/>
                    <a:pt x="36" y="3063"/>
                  </a:cubicBezTo>
                  <a:cubicBezTo>
                    <a:pt x="72" y="3218"/>
                    <a:pt x="167" y="3337"/>
                    <a:pt x="322" y="3432"/>
                  </a:cubicBezTo>
                  <a:lnTo>
                    <a:pt x="4239" y="4956"/>
                  </a:lnTo>
                  <a:cubicBezTo>
                    <a:pt x="4251" y="4968"/>
                    <a:pt x="4263" y="4968"/>
                    <a:pt x="4274" y="4968"/>
                  </a:cubicBezTo>
                  <a:cubicBezTo>
                    <a:pt x="4322" y="4968"/>
                    <a:pt x="4370" y="4944"/>
                    <a:pt x="4382" y="4897"/>
                  </a:cubicBezTo>
                  <a:cubicBezTo>
                    <a:pt x="4405" y="4837"/>
                    <a:pt x="4382" y="4766"/>
                    <a:pt x="4322" y="4742"/>
                  </a:cubicBezTo>
                  <a:lnTo>
                    <a:pt x="417" y="3230"/>
                  </a:lnTo>
                  <a:cubicBezTo>
                    <a:pt x="345" y="3182"/>
                    <a:pt x="286" y="3099"/>
                    <a:pt x="262" y="3004"/>
                  </a:cubicBezTo>
                  <a:cubicBezTo>
                    <a:pt x="238" y="2908"/>
                    <a:pt x="250" y="2813"/>
                    <a:pt x="310" y="2730"/>
                  </a:cubicBezTo>
                  <a:lnTo>
                    <a:pt x="322" y="2706"/>
                  </a:lnTo>
                  <a:cubicBezTo>
                    <a:pt x="511" y="2394"/>
                    <a:pt x="865" y="2202"/>
                    <a:pt x="1230" y="2202"/>
                  </a:cubicBezTo>
                  <a:cubicBezTo>
                    <a:pt x="1324" y="2202"/>
                    <a:pt x="1419" y="2215"/>
                    <a:pt x="1512" y="2242"/>
                  </a:cubicBezTo>
                  <a:lnTo>
                    <a:pt x="2108" y="2420"/>
                  </a:lnTo>
                  <a:lnTo>
                    <a:pt x="2441" y="2849"/>
                  </a:lnTo>
                  <a:cubicBezTo>
                    <a:pt x="2494" y="2924"/>
                    <a:pt x="2577" y="2970"/>
                    <a:pt x="2670" y="2970"/>
                  </a:cubicBezTo>
                  <a:cubicBezTo>
                    <a:pt x="2681" y="2970"/>
                    <a:pt x="2692" y="2969"/>
                    <a:pt x="2703" y="2968"/>
                  </a:cubicBezTo>
                  <a:cubicBezTo>
                    <a:pt x="2798" y="2968"/>
                    <a:pt x="2893" y="2908"/>
                    <a:pt x="2953" y="2825"/>
                  </a:cubicBezTo>
                  <a:cubicBezTo>
                    <a:pt x="3001" y="2742"/>
                    <a:pt x="3012" y="2635"/>
                    <a:pt x="2977" y="2551"/>
                  </a:cubicBezTo>
                  <a:cubicBezTo>
                    <a:pt x="2941" y="2456"/>
                    <a:pt x="2870" y="2384"/>
                    <a:pt x="2774" y="2361"/>
                  </a:cubicBezTo>
                  <a:lnTo>
                    <a:pt x="2250" y="2218"/>
                  </a:lnTo>
                  <a:lnTo>
                    <a:pt x="1786" y="1587"/>
                  </a:lnTo>
                  <a:cubicBezTo>
                    <a:pt x="1524" y="1241"/>
                    <a:pt x="1500" y="777"/>
                    <a:pt x="1727" y="408"/>
                  </a:cubicBezTo>
                  <a:cubicBezTo>
                    <a:pt x="1797" y="290"/>
                    <a:pt x="1921" y="229"/>
                    <a:pt x="2037" y="229"/>
                  </a:cubicBezTo>
                  <a:cubicBezTo>
                    <a:pt x="2097" y="229"/>
                    <a:pt x="2154" y="245"/>
                    <a:pt x="2203" y="277"/>
                  </a:cubicBezTo>
                  <a:lnTo>
                    <a:pt x="5298" y="3135"/>
                  </a:lnTo>
                  <a:cubicBezTo>
                    <a:pt x="5322" y="3158"/>
                    <a:pt x="5352" y="3170"/>
                    <a:pt x="5382" y="3170"/>
                  </a:cubicBezTo>
                  <a:cubicBezTo>
                    <a:pt x="5412" y="3170"/>
                    <a:pt x="5441" y="3158"/>
                    <a:pt x="5465" y="3135"/>
                  </a:cubicBezTo>
                  <a:cubicBezTo>
                    <a:pt x="5513" y="3087"/>
                    <a:pt x="5501" y="3016"/>
                    <a:pt x="5453" y="2968"/>
                  </a:cubicBezTo>
                  <a:lnTo>
                    <a:pt x="2346" y="87"/>
                  </a:lnTo>
                  <a:cubicBezTo>
                    <a:pt x="2250" y="29"/>
                    <a:pt x="2144"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2292825" y="2171825"/>
              <a:ext cx="147975" cy="135750"/>
            </a:xfrm>
            <a:custGeom>
              <a:avLst/>
              <a:gdLst/>
              <a:ahLst/>
              <a:cxnLst/>
              <a:rect l="l" t="t" r="r" b="b"/>
              <a:pathLst>
                <a:path w="5919" h="5430" extrusionOk="0">
                  <a:moveTo>
                    <a:pt x="1775" y="1"/>
                  </a:moveTo>
                  <a:lnTo>
                    <a:pt x="1" y="2894"/>
                  </a:lnTo>
                  <a:lnTo>
                    <a:pt x="4156" y="5430"/>
                  </a:lnTo>
                  <a:lnTo>
                    <a:pt x="5918" y="2548"/>
                  </a:lnTo>
                  <a:lnTo>
                    <a:pt x="1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2268425" y="2144450"/>
              <a:ext cx="92900" cy="127125"/>
            </a:xfrm>
            <a:custGeom>
              <a:avLst/>
              <a:gdLst/>
              <a:ahLst/>
              <a:cxnLst/>
              <a:rect l="l" t="t" r="r" b="b"/>
              <a:pathLst>
                <a:path w="3716" h="5085" extrusionOk="0">
                  <a:moveTo>
                    <a:pt x="2763" y="0"/>
                  </a:moveTo>
                  <a:lnTo>
                    <a:pt x="1" y="4501"/>
                  </a:lnTo>
                  <a:lnTo>
                    <a:pt x="965" y="5084"/>
                  </a:lnTo>
                  <a:lnTo>
                    <a:pt x="3715" y="584"/>
                  </a:lnTo>
                  <a:lnTo>
                    <a:pt x="2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2357425" y="1795300"/>
              <a:ext cx="207200" cy="207175"/>
            </a:xfrm>
            <a:custGeom>
              <a:avLst/>
              <a:gdLst/>
              <a:ahLst/>
              <a:cxnLst/>
              <a:rect l="l" t="t" r="r" b="b"/>
              <a:pathLst>
                <a:path w="8288" h="8287" extrusionOk="0">
                  <a:moveTo>
                    <a:pt x="4144" y="0"/>
                  </a:moveTo>
                  <a:cubicBezTo>
                    <a:pt x="1858" y="0"/>
                    <a:pt x="1" y="1858"/>
                    <a:pt x="1" y="4144"/>
                  </a:cubicBezTo>
                  <a:cubicBezTo>
                    <a:pt x="1" y="6430"/>
                    <a:pt x="1858" y="8287"/>
                    <a:pt x="4144" y="8287"/>
                  </a:cubicBezTo>
                  <a:cubicBezTo>
                    <a:pt x="6430" y="8287"/>
                    <a:pt x="8287" y="6430"/>
                    <a:pt x="8287" y="4144"/>
                  </a:cubicBezTo>
                  <a:cubicBezTo>
                    <a:pt x="8287" y="1858"/>
                    <a:pt x="6430" y="0"/>
                    <a:pt x="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2417850" y="1864475"/>
              <a:ext cx="127125" cy="137700"/>
            </a:xfrm>
            <a:custGeom>
              <a:avLst/>
              <a:gdLst/>
              <a:ahLst/>
              <a:cxnLst/>
              <a:rect l="l" t="t" r="r" b="b"/>
              <a:pathLst>
                <a:path w="5085" h="5508" extrusionOk="0">
                  <a:moveTo>
                    <a:pt x="2489" y="2543"/>
                  </a:moveTo>
                  <a:lnTo>
                    <a:pt x="2679" y="2686"/>
                  </a:lnTo>
                  <a:cubicBezTo>
                    <a:pt x="2703" y="2710"/>
                    <a:pt x="2703" y="2734"/>
                    <a:pt x="2703" y="2746"/>
                  </a:cubicBezTo>
                  <a:cubicBezTo>
                    <a:pt x="2703" y="2770"/>
                    <a:pt x="2691" y="2793"/>
                    <a:pt x="2667" y="2817"/>
                  </a:cubicBezTo>
                  <a:cubicBezTo>
                    <a:pt x="2656" y="2823"/>
                    <a:pt x="2641" y="2826"/>
                    <a:pt x="2627" y="2826"/>
                  </a:cubicBezTo>
                  <a:cubicBezTo>
                    <a:pt x="2614" y="2826"/>
                    <a:pt x="2602" y="2823"/>
                    <a:pt x="2596" y="2817"/>
                  </a:cubicBezTo>
                  <a:cubicBezTo>
                    <a:pt x="2584" y="2817"/>
                    <a:pt x="2560" y="2805"/>
                    <a:pt x="2548" y="2770"/>
                  </a:cubicBezTo>
                  <a:lnTo>
                    <a:pt x="2489" y="2543"/>
                  </a:lnTo>
                  <a:close/>
                  <a:moveTo>
                    <a:pt x="2847" y="0"/>
                  </a:moveTo>
                  <a:cubicBezTo>
                    <a:pt x="2724" y="0"/>
                    <a:pt x="2605" y="36"/>
                    <a:pt x="2501" y="103"/>
                  </a:cubicBezTo>
                  <a:cubicBezTo>
                    <a:pt x="2072" y="412"/>
                    <a:pt x="1870" y="948"/>
                    <a:pt x="1989" y="1472"/>
                  </a:cubicBezTo>
                  <a:lnTo>
                    <a:pt x="2108" y="1924"/>
                  </a:lnTo>
                  <a:lnTo>
                    <a:pt x="1858" y="1722"/>
                  </a:lnTo>
                  <a:cubicBezTo>
                    <a:pt x="1622" y="1529"/>
                    <a:pt x="1334" y="1434"/>
                    <a:pt x="1047" y="1434"/>
                  </a:cubicBezTo>
                  <a:cubicBezTo>
                    <a:pt x="784" y="1434"/>
                    <a:pt x="520" y="1515"/>
                    <a:pt x="298" y="1674"/>
                  </a:cubicBezTo>
                  <a:lnTo>
                    <a:pt x="274" y="1686"/>
                  </a:lnTo>
                  <a:cubicBezTo>
                    <a:pt x="143" y="1781"/>
                    <a:pt x="60" y="1912"/>
                    <a:pt x="36" y="2067"/>
                  </a:cubicBezTo>
                  <a:cubicBezTo>
                    <a:pt x="0" y="2222"/>
                    <a:pt x="36" y="2389"/>
                    <a:pt x="143" y="2531"/>
                  </a:cubicBezTo>
                  <a:lnTo>
                    <a:pt x="3144" y="5472"/>
                  </a:lnTo>
                  <a:cubicBezTo>
                    <a:pt x="3168" y="5496"/>
                    <a:pt x="3191" y="5508"/>
                    <a:pt x="3227" y="5508"/>
                  </a:cubicBezTo>
                  <a:cubicBezTo>
                    <a:pt x="3263" y="5508"/>
                    <a:pt x="3287" y="5496"/>
                    <a:pt x="3310" y="5472"/>
                  </a:cubicBezTo>
                  <a:cubicBezTo>
                    <a:pt x="3358" y="5425"/>
                    <a:pt x="3358" y="5353"/>
                    <a:pt x="3310" y="5306"/>
                  </a:cubicBezTo>
                  <a:lnTo>
                    <a:pt x="322" y="2377"/>
                  </a:lnTo>
                  <a:cubicBezTo>
                    <a:pt x="262" y="2293"/>
                    <a:pt x="251" y="2198"/>
                    <a:pt x="262" y="2115"/>
                  </a:cubicBezTo>
                  <a:cubicBezTo>
                    <a:pt x="274" y="2019"/>
                    <a:pt x="334" y="1936"/>
                    <a:pt x="405" y="1877"/>
                  </a:cubicBezTo>
                  <a:lnTo>
                    <a:pt x="429" y="1865"/>
                  </a:lnTo>
                  <a:cubicBezTo>
                    <a:pt x="612" y="1733"/>
                    <a:pt x="830" y="1668"/>
                    <a:pt x="1048" y="1668"/>
                  </a:cubicBezTo>
                  <a:cubicBezTo>
                    <a:pt x="1285" y="1668"/>
                    <a:pt x="1523" y="1745"/>
                    <a:pt x="1715" y="1900"/>
                  </a:cubicBezTo>
                  <a:lnTo>
                    <a:pt x="2191" y="2293"/>
                  </a:lnTo>
                  <a:lnTo>
                    <a:pt x="2322" y="2817"/>
                  </a:lnTo>
                  <a:cubicBezTo>
                    <a:pt x="2346" y="2924"/>
                    <a:pt x="2417" y="3008"/>
                    <a:pt x="2513" y="3043"/>
                  </a:cubicBezTo>
                  <a:cubicBezTo>
                    <a:pt x="2548" y="3057"/>
                    <a:pt x="2587" y="3063"/>
                    <a:pt x="2627" y="3063"/>
                  </a:cubicBezTo>
                  <a:cubicBezTo>
                    <a:pt x="2692" y="3063"/>
                    <a:pt x="2758" y="3045"/>
                    <a:pt x="2810" y="3008"/>
                  </a:cubicBezTo>
                  <a:cubicBezTo>
                    <a:pt x="2882" y="2948"/>
                    <a:pt x="2941" y="2853"/>
                    <a:pt x="2941" y="2758"/>
                  </a:cubicBezTo>
                  <a:cubicBezTo>
                    <a:pt x="2941" y="2662"/>
                    <a:pt x="2894" y="2567"/>
                    <a:pt x="2822" y="2508"/>
                  </a:cubicBezTo>
                  <a:lnTo>
                    <a:pt x="2406" y="2162"/>
                  </a:lnTo>
                  <a:lnTo>
                    <a:pt x="2215" y="1412"/>
                  </a:lnTo>
                  <a:cubicBezTo>
                    <a:pt x="2120" y="984"/>
                    <a:pt x="2286" y="555"/>
                    <a:pt x="2644" y="293"/>
                  </a:cubicBezTo>
                  <a:cubicBezTo>
                    <a:pt x="2703" y="254"/>
                    <a:pt x="2778" y="230"/>
                    <a:pt x="2857" y="230"/>
                  </a:cubicBezTo>
                  <a:cubicBezTo>
                    <a:pt x="2873" y="230"/>
                    <a:pt x="2889" y="231"/>
                    <a:pt x="2906" y="234"/>
                  </a:cubicBezTo>
                  <a:cubicBezTo>
                    <a:pt x="3001" y="257"/>
                    <a:pt x="3084" y="305"/>
                    <a:pt x="3132" y="364"/>
                  </a:cubicBezTo>
                  <a:lnTo>
                    <a:pt x="4846" y="4210"/>
                  </a:lnTo>
                  <a:cubicBezTo>
                    <a:pt x="4864" y="4253"/>
                    <a:pt x="4906" y="4284"/>
                    <a:pt x="4950" y="4284"/>
                  </a:cubicBezTo>
                  <a:cubicBezTo>
                    <a:pt x="4967" y="4284"/>
                    <a:pt x="4985" y="4280"/>
                    <a:pt x="5001" y="4270"/>
                  </a:cubicBezTo>
                  <a:cubicBezTo>
                    <a:pt x="5049" y="4246"/>
                    <a:pt x="5084" y="4174"/>
                    <a:pt x="5061" y="4115"/>
                  </a:cubicBezTo>
                  <a:lnTo>
                    <a:pt x="3334" y="245"/>
                  </a:lnTo>
                  <a:cubicBezTo>
                    <a:pt x="3239" y="114"/>
                    <a:pt x="3096" y="31"/>
                    <a:pt x="2941" y="7"/>
                  </a:cubicBezTo>
                  <a:cubicBezTo>
                    <a:pt x="2910" y="2"/>
                    <a:pt x="2878"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2490775" y="1965250"/>
              <a:ext cx="139325" cy="148250"/>
            </a:xfrm>
            <a:custGeom>
              <a:avLst/>
              <a:gdLst/>
              <a:ahLst/>
              <a:cxnLst/>
              <a:rect l="l" t="t" r="r" b="b"/>
              <a:pathLst>
                <a:path w="5573" h="5930" extrusionOk="0">
                  <a:moveTo>
                    <a:pt x="2763" y="1"/>
                  </a:moveTo>
                  <a:lnTo>
                    <a:pt x="1" y="1953"/>
                  </a:lnTo>
                  <a:lnTo>
                    <a:pt x="2810" y="5930"/>
                  </a:lnTo>
                  <a:lnTo>
                    <a:pt x="5573" y="3977"/>
                  </a:lnTo>
                  <a:lnTo>
                    <a:pt x="2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2463100" y="1939950"/>
              <a:ext cx="124150" cy="99450"/>
            </a:xfrm>
            <a:custGeom>
              <a:avLst/>
              <a:gdLst/>
              <a:ahLst/>
              <a:cxnLst/>
              <a:rect l="l" t="t" r="r" b="b"/>
              <a:pathLst>
                <a:path w="4966" h="3978" extrusionOk="0">
                  <a:moveTo>
                    <a:pt x="4310" y="1"/>
                  </a:moveTo>
                  <a:lnTo>
                    <a:pt x="0" y="3060"/>
                  </a:lnTo>
                  <a:lnTo>
                    <a:pt x="655" y="3977"/>
                  </a:lnTo>
                  <a:lnTo>
                    <a:pt x="4965" y="917"/>
                  </a:lnTo>
                  <a:lnTo>
                    <a:pt x="4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2307425" y="1955725"/>
              <a:ext cx="650700" cy="813825"/>
            </a:xfrm>
            <a:custGeom>
              <a:avLst/>
              <a:gdLst/>
              <a:ahLst/>
              <a:cxnLst/>
              <a:rect l="l" t="t" r="r" b="b"/>
              <a:pathLst>
                <a:path w="26028" h="32553" extrusionOk="0">
                  <a:moveTo>
                    <a:pt x="26027" y="1"/>
                  </a:moveTo>
                  <a:cubicBezTo>
                    <a:pt x="11645" y="1"/>
                    <a:pt x="0" y="11657"/>
                    <a:pt x="0" y="26028"/>
                  </a:cubicBezTo>
                  <a:lnTo>
                    <a:pt x="0" y="32552"/>
                  </a:lnTo>
                  <a:lnTo>
                    <a:pt x="12538" y="32552"/>
                  </a:lnTo>
                  <a:lnTo>
                    <a:pt x="12538" y="23730"/>
                  </a:lnTo>
                  <a:cubicBezTo>
                    <a:pt x="12538" y="17610"/>
                    <a:pt x="17491" y="12657"/>
                    <a:pt x="23598" y="12657"/>
                  </a:cubicBezTo>
                  <a:lnTo>
                    <a:pt x="26027" y="12657"/>
                  </a:lnTo>
                  <a:lnTo>
                    <a:pt x="26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2420825" y="2749275"/>
              <a:ext cx="78900" cy="250350"/>
            </a:xfrm>
            <a:custGeom>
              <a:avLst/>
              <a:gdLst/>
              <a:ahLst/>
              <a:cxnLst/>
              <a:rect l="l" t="t" r="r" b="b"/>
              <a:pathLst>
                <a:path w="3156" h="10014" extrusionOk="0">
                  <a:moveTo>
                    <a:pt x="1775" y="1"/>
                  </a:moveTo>
                  <a:cubicBezTo>
                    <a:pt x="1132" y="1"/>
                    <a:pt x="548" y="36"/>
                    <a:pt x="1" y="108"/>
                  </a:cubicBezTo>
                  <a:lnTo>
                    <a:pt x="1" y="1882"/>
                  </a:lnTo>
                  <a:lnTo>
                    <a:pt x="1" y="10014"/>
                  </a:lnTo>
                  <a:lnTo>
                    <a:pt x="3156" y="10014"/>
                  </a:lnTo>
                  <a:lnTo>
                    <a:pt x="3156" y="1882"/>
                  </a:lnTo>
                  <a:lnTo>
                    <a:pt x="3156" y="60"/>
                  </a:lnTo>
                  <a:cubicBezTo>
                    <a:pt x="2727" y="24"/>
                    <a:pt x="2263" y="1"/>
                    <a:pt x="1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2177950" y="3158250"/>
              <a:ext cx="564375" cy="202150"/>
            </a:xfrm>
            <a:custGeom>
              <a:avLst/>
              <a:gdLst/>
              <a:ahLst/>
              <a:cxnLst/>
              <a:rect l="l" t="t" r="r" b="b"/>
              <a:pathLst>
                <a:path w="22575" h="8086" extrusionOk="0">
                  <a:moveTo>
                    <a:pt x="0" y="1"/>
                  </a:moveTo>
                  <a:lnTo>
                    <a:pt x="0" y="8085"/>
                  </a:lnTo>
                  <a:lnTo>
                    <a:pt x="22574" y="8085"/>
                  </a:lnTo>
                  <a:lnTo>
                    <a:pt x="225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2214850" y="3359475"/>
              <a:ext cx="485500" cy="801000"/>
            </a:xfrm>
            <a:custGeom>
              <a:avLst/>
              <a:gdLst/>
              <a:ahLst/>
              <a:cxnLst/>
              <a:rect l="l" t="t" r="r" b="b"/>
              <a:pathLst>
                <a:path w="19420" h="32040" extrusionOk="0">
                  <a:moveTo>
                    <a:pt x="18372" y="1060"/>
                  </a:moveTo>
                  <a:lnTo>
                    <a:pt x="18372" y="22325"/>
                  </a:lnTo>
                  <a:cubicBezTo>
                    <a:pt x="18372" y="27099"/>
                    <a:pt x="14490" y="30980"/>
                    <a:pt x="9716" y="30980"/>
                  </a:cubicBezTo>
                  <a:cubicBezTo>
                    <a:pt x="4942" y="30980"/>
                    <a:pt x="1060" y="27099"/>
                    <a:pt x="1060" y="22325"/>
                  </a:cubicBezTo>
                  <a:lnTo>
                    <a:pt x="1060" y="1060"/>
                  </a:lnTo>
                  <a:close/>
                  <a:moveTo>
                    <a:pt x="0" y="0"/>
                  </a:moveTo>
                  <a:lnTo>
                    <a:pt x="0" y="22325"/>
                  </a:lnTo>
                  <a:cubicBezTo>
                    <a:pt x="0" y="27682"/>
                    <a:pt x="4358" y="32040"/>
                    <a:pt x="9716" y="32040"/>
                  </a:cubicBezTo>
                  <a:cubicBezTo>
                    <a:pt x="15062" y="32040"/>
                    <a:pt x="19420" y="27682"/>
                    <a:pt x="19420" y="22325"/>
                  </a:cubicBezTo>
                  <a:lnTo>
                    <a:pt x="194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2279150" y="3195475"/>
              <a:ext cx="94075" cy="117000"/>
            </a:xfrm>
            <a:custGeom>
              <a:avLst/>
              <a:gdLst/>
              <a:ahLst/>
              <a:cxnLst/>
              <a:rect l="l" t="t" r="r" b="b"/>
              <a:pathLst>
                <a:path w="3763" h="4680" extrusionOk="0">
                  <a:moveTo>
                    <a:pt x="0" y="0"/>
                  </a:moveTo>
                  <a:lnTo>
                    <a:pt x="0" y="2929"/>
                  </a:lnTo>
                  <a:cubicBezTo>
                    <a:pt x="0" y="3893"/>
                    <a:pt x="786" y="4679"/>
                    <a:pt x="1750" y="4679"/>
                  </a:cubicBezTo>
                  <a:lnTo>
                    <a:pt x="2012" y="4679"/>
                  </a:lnTo>
                  <a:cubicBezTo>
                    <a:pt x="2977" y="4679"/>
                    <a:pt x="3763" y="3893"/>
                    <a:pt x="3763" y="2929"/>
                  </a:cubicBezTo>
                  <a:lnTo>
                    <a:pt x="3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2295225" y="3223150"/>
              <a:ext cx="61925" cy="61625"/>
            </a:xfrm>
            <a:custGeom>
              <a:avLst/>
              <a:gdLst/>
              <a:ahLst/>
              <a:cxnLst/>
              <a:rect l="l" t="t" r="r" b="b"/>
              <a:pathLst>
                <a:path w="2477" h="2465" extrusionOk="0">
                  <a:moveTo>
                    <a:pt x="1238" y="941"/>
                  </a:moveTo>
                  <a:cubicBezTo>
                    <a:pt x="1393" y="941"/>
                    <a:pt x="1524" y="1072"/>
                    <a:pt x="1524" y="1227"/>
                  </a:cubicBezTo>
                  <a:cubicBezTo>
                    <a:pt x="1524" y="1393"/>
                    <a:pt x="1393" y="1512"/>
                    <a:pt x="1238" y="1512"/>
                  </a:cubicBezTo>
                  <a:cubicBezTo>
                    <a:pt x="1084" y="1512"/>
                    <a:pt x="953" y="1393"/>
                    <a:pt x="953" y="1227"/>
                  </a:cubicBezTo>
                  <a:cubicBezTo>
                    <a:pt x="953" y="1072"/>
                    <a:pt x="1084" y="941"/>
                    <a:pt x="1238" y="941"/>
                  </a:cubicBezTo>
                  <a:close/>
                  <a:moveTo>
                    <a:pt x="1131" y="0"/>
                  </a:moveTo>
                  <a:lnTo>
                    <a:pt x="1131" y="500"/>
                  </a:lnTo>
                  <a:cubicBezTo>
                    <a:pt x="1012" y="524"/>
                    <a:pt x="893" y="572"/>
                    <a:pt x="798" y="643"/>
                  </a:cubicBezTo>
                  <a:lnTo>
                    <a:pt x="441" y="286"/>
                  </a:lnTo>
                  <a:lnTo>
                    <a:pt x="286" y="429"/>
                  </a:lnTo>
                  <a:lnTo>
                    <a:pt x="643" y="798"/>
                  </a:lnTo>
                  <a:cubicBezTo>
                    <a:pt x="572" y="893"/>
                    <a:pt x="524" y="1000"/>
                    <a:pt x="512" y="1119"/>
                  </a:cubicBezTo>
                  <a:lnTo>
                    <a:pt x="0" y="1119"/>
                  </a:lnTo>
                  <a:lnTo>
                    <a:pt x="0" y="1346"/>
                  </a:lnTo>
                  <a:lnTo>
                    <a:pt x="512" y="1346"/>
                  </a:lnTo>
                  <a:cubicBezTo>
                    <a:pt x="524" y="1465"/>
                    <a:pt x="572" y="1572"/>
                    <a:pt x="643" y="1667"/>
                  </a:cubicBezTo>
                  <a:lnTo>
                    <a:pt x="286" y="2036"/>
                  </a:lnTo>
                  <a:lnTo>
                    <a:pt x="441" y="2179"/>
                  </a:lnTo>
                  <a:lnTo>
                    <a:pt x="798" y="1822"/>
                  </a:lnTo>
                  <a:cubicBezTo>
                    <a:pt x="893" y="1893"/>
                    <a:pt x="1012" y="1941"/>
                    <a:pt x="1131" y="1953"/>
                  </a:cubicBezTo>
                  <a:lnTo>
                    <a:pt x="1131" y="2465"/>
                  </a:lnTo>
                  <a:lnTo>
                    <a:pt x="1346" y="2465"/>
                  </a:lnTo>
                  <a:lnTo>
                    <a:pt x="1346" y="1953"/>
                  </a:lnTo>
                  <a:cubicBezTo>
                    <a:pt x="1465" y="1941"/>
                    <a:pt x="1584" y="1893"/>
                    <a:pt x="1679" y="1822"/>
                  </a:cubicBezTo>
                  <a:lnTo>
                    <a:pt x="2036" y="2179"/>
                  </a:lnTo>
                  <a:lnTo>
                    <a:pt x="2191" y="2036"/>
                  </a:lnTo>
                  <a:lnTo>
                    <a:pt x="1834" y="1667"/>
                  </a:lnTo>
                  <a:cubicBezTo>
                    <a:pt x="1893" y="1572"/>
                    <a:pt x="1941" y="1465"/>
                    <a:pt x="1965" y="1346"/>
                  </a:cubicBezTo>
                  <a:lnTo>
                    <a:pt x="2477" y="1346"/>
                  </a:lnTo>
                  <a:lnTo>
                    <a:pt x="2477" y="1119"/>
                  </a:lnTo>
                  <a:lnTo>
                    <a:pt x="1965" y="1119"/>
                  </a:lnTo>
                  <a:cubicBezTo>
                    <a:pt x="1941" y="1000"/>
                    <a:pt x="1893" y="893"/>
                    <a:pt x="1834" y="798"/>
                  </a:cubicBezTo>
                  <a:lnTo>
                    <a:pt x="2191" y="429"/>
                  </a:lnTo>
                  <a:lnTo>
                    <a:pt x="2036" y="286"/>
                  </a:lnTo>
                  <a:lnTo>
                    <a:pt x="1679" y="643"/>
                  </a:lnTo>
                  <a:cubicBezTo>
                    <a:pt x="1584" y="572"/>
                    <a:pt x="1465" y="524"/>
                    <a:pt x="1346" y="500"/>
                  </a:cubicBez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2560425" y="3195475"/>
              <a:ext cx="94075" cy="117000"/>
            </a:xfrm>
            <a:custGeom>
              <a:avLst/>
              <a:gdLst/>
              <a:ahLst/>
              <a:cxnLst/>
              <a:rect l="l" t="t" r="r" b="b"/>
              <a:pathLst>
                <a:path w="3763" h="4680" extrusionOk="0">
                  <a:moveTo>
                    <a:pt x="1" y="0"/>
                  </a:moveTo>
                  <a:lnTo>
                    <a:pt x="1" y="2929"/>
                  </a:lnTo>
                  <a:cubicBezTo>
                    <a:pt x="1" y="3893"/>
                    <a:pt x="774" y="4679"/>
                    <a:pt x="1751" y="4679"/>
                  </a:cubicBezTo>
                  <a:lnTo>
                    <a:pt x="2013" y="4679"/>
                  </a:lnTo>
                  <a:cubicBezTo>
                    <a:pt x="2977" y="4679"/>
                    <a:pt x="3763" y="3893"/>
                    <a:pt x="3763" y="2929"/>
                  </a:cubicBezTo>
                  <a:lnTo>
                    <a:pt x="3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2576500" y="3223150"/>
              <a:ext cx="61925" cy="61625"/>
            </a:xfrm>
            <a:custGeom>
              <a:avLst/>
              <a:gdLst/>
              <a:ahLst/>
              <a:cxnLst/>
              <a:rect l="l" t="t" r="r" b="b"/>
              <a:pathLst>
                <a:path w="2477" h="2465" extrusionOk="0">
                  <a:moveTo>
                    <a:pt x="1239" y="941"/>
                  </a:moveTo>
                  <a:cubicBezTo>
                    <a:pt x="1394" y="941"/>
                    <a:pt x="1525" y="1072"/>
                    <a:pt x="1525" y="1227"/>
                  </a:cubicBezTo>
                  <a:cubicBezTo>
                    <a:pt x="1525" y="1393"/>
                    <a:pt x="1394" y="1512"/>
                    <a:pt x="1239" y="1512"/>
                  </a:cubicBezTo>
                  <a:cubicBezTo>
                    <a:pt x="1084" y="1512"/>
                    <a:pt x="953" y="1393"/>
                    <a:pt x="953" y="1227"/>
                  </a:cubicBezTo>
                  <a:cubicBezTo>
                    <a:pt x="953" y="1072"/>
                    <a:pt x="1084" y="941"/>
                    <a:pt x="1239" y="941"/>
                  </a:cubicBezTo>
                  <a:close/>
                  <a:moveTo>
                    <a:pt x="1132" y="0"/>
                  </a:moveTo>
                  <a:lnTo>
                    <a:pt x="1132" y="500"/>
                  </a:lnTo>
                  <a:cubicBezTo>
                    <a:pt x="1013" y="524"/>
                    <a:pt x="893" y="572"/>
                    <a:pt x="798" y="643"/>
                  </a:cubicBezTo>
                  <a:lnTo>
                    <a:pt x="441" y="286"/>
                  </a:lnTo>
                  <a:lnTo>
                    <a:pt x="286" y="429"/>
                  </a:lnTo>
                  <a:lnTo>
                    <a:pt x="643" y="798"/>
                  </a:lnTo>
                  <a:cubicBezTo>
                    <a:pt x="572" y="893"/>
                    <a:pt x="524" y="1000"/>
                    <a:pt x="512" y="1119"/>
                  </a:cubicBezTo>
                  <a:lnTo>
                    <a:pt x="1" y="1119"/>
                  </a:lnTo>
                  <a:lnTo>
                    <a:pt x="1" y="1346"/>
                  </a:lnTo>
                  <a:lnTo>
                    <a:pt x="512" y="1346"/>
                  </a:lnTo>
                  <a:cubicBezTo>
                    <a:pt x="524" y="1465"/>
                    <a:pt x="572" y="1572"/>
                    <a:pt x="643" y="1667"/>
                  </a:cubicBezTo>
                  <a:lnTo>
                    <a:pt x="286" y="2036"/>
                  </a:lnTo>
                  <a:lnTo>
                    <a:pt x="441" y="2179"/>
                  </a:lnTo>
                  <a:lnTo>
                    <a:pt x="798" y="1822"/>
                  </a:lnTo>
                  <a:cubicBezTo>
                    <a:pt x="893" y="1893"/>
                    <a:pt x="1013" y="1941"/>
                    <a:pt x="1132" y="1953"/>
                  </a:cubicBezTo>
                  <a:lnTo>
                    <a:pt x="1132" y="2465"/>
                  </a:lnTo>
                  <a:lnTo>
                    <a:pt x="1346" y="2465"/>
                  </a:lnTo>
                  <a:lnTo>
                    <a:pt x="1346" y="1953"/>
                  </a:lnTo>
                  <a:cubicBezTo>
                    <a:pt x="1465" y="1941"/>
                    <a:pt x="1584" y="1893"/>
                    <a:pt x="1679" y="1822"/>
                  </a:cubicBezTo>
                  <a:lnTo>
                    <a:pt x="2036" y="2179"/>
                  </a:lnTo>
                  <a:lnTo>
                    <a:pt x="2191" y="2036"/>
                  </a:lnTo>
                  <a:lnTo>
                    <a:pt x="1822" y="1667"/>
                  </a:lnTo>
                  <a:cubicBezTo>
                    <a:pt x="1894" y="1572"/>
                    <a:pt x="1941" y="1465"/>
                    <a:pt x="1965" y="1346"/>
                  </a:cubicBezTo>
                  <a:lnTo>
                    <a:pt x="2477" y="1346"/>
                  </a:lnTo>
                  <a:lnTo>
                    <a:pt x="2477" y="1119"/>
                  </a:lnTo>
                  <a:lnTo>
                    <a:pt x="1965" y="1119"/>
                  </a:lnTo>
                  <a:cubicBezTo>
                    <a:pt x="1941" y="1000"/>
                    <a:pt x="1894" y="893"/>
                    <a:pt x="1822" y="798"/>
                  </a:cubicBezTo>
                  <a:lnTo>
                    <a:pt x="2191" y="429"/>
                  </a:lnTo>
                  <a:lnTo>
                    <a:pt x="2036" y="286"/>
                  </a:lnTo>
                  <a:lnTo>
                    <a:pt x="1679" y="643"/>
                  </a:lnTo>
                  <a:cubicBezTo>
                    <a:pt x="1584" y="572"/>
                    <a:pt x="1465" y="524"/>
                    <a:pt x="1346" y="500"/>
                  </a:cubicBez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2179725" y="3491625"/>
              <a:ext cx="555750" cy="24150"/>
            </a:xfrm>
            <a:custGeom>
              <a:avLst/>
              <a:gdLst/>
              <a:ahLst/>
              <a:cxnLst/>
              <a:rect l="l" t="t" r="r" b="b"/>
              <a:pathLst>
                <a:path w="22230" h="966" extrusionOk="0">
                  <a:moveTo>
                    <a:pt x="477" y="1"/>
                  </a:moveTo>
                  <a:cubicBezTo>
                    <a:pt x="215" y="1"/>
                    <a:pt x="0" y="215"/>
                    <a:pt x="0" y="489"/>
                  </a:cubicBezTo>
                  <a:cubicBezTo>
                    <a:pt x="0" y="751"/>
                    <a:pt x="215" y="965"/>
                    <a:pt x="477" y="965"/>
                  </a:cubicBezTo>
                  <a:lnTo>
                    <a:pt x="21753" y="965"/>
                  </a:lnTo>
                  <a:cubicBezTo>
                    <a:pt x="22015" y="965"/>
                    <a:pt x="22229" y="751"/>
                    <a:pt x="22229" y="489"/>
                  </a:cubicBezTo>
                  <a:cubicBezTo>
                    <a:pt x="22229" y="215"/>
                    <a:pt x="22015" y="1"/>
                    <a:pt x="21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2179725" y="3619925"/>
              <a:ext cx="555750" cy="23825"/>
            </a:xfrm>
            <a:custGeom>
              <a:avLst/>
              <a:gdLst/>
              <a:ahLst/>
              <a:cxnLst/>
              <a:rect l="l" t="t" r="r" b="b"/>
              <a:pathLst>
                <a:path w="22230" h="953" extrusionOk="0">
                  <a:moveTo>
                    <a:pt x="512" y="0"/>
                  </a:moveTo>
                  <a:cubicBezTo>
                    <a:pt x="227" y="0"/>
                    <a:pt x="0" y="215"/>
                    <a:pt x="0" y="477"/>
                  </a:cubicBezTo>
                  <a:cubicBezTo>
                    <a:pt x="0" y="738"/>
                    <a:pt x="227" y="953"/>
                    <a:pt x="512" y="953"/>
                  </a:cubicBezTo>
                  <a:lnTo>
                    <a:pt x="21717" y="953"/>
                  </a:lnTo>
                  <a:cubicBezTo>
                    <a:pt x="22003" y="953"/>
                    <a:pt x="22229" y="738"/>
                    <a:pt x="22229" y="477"/>
                  </a:cubicBezTo>
                  <a:cubicBezTo>
                    <a:pt x="22229" y="215"/>
                    <a:pt x="22003" y="0"/>
                    <a:pt x="21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2179725" y="3747900"/>
              <a:ext cx="555750" cy="24150"/>
            </a:xfrm>
            <a:custGeom>
              <a:avLst/>
              <a:gdLst/>
              <a:ahLst/>
              <a:cxnLst/>
              <a:rect l="l" t="t" r="r" b="b"/>
              <a:pathLst>
                <a:path w="22230" h="966" extrusionOk="0">
                  <a:moveTo>
                    <a:pt x="512" y="1"/>
                  </a:moveTo>
                  <a:cubicBezTo>
                    <a:pt x="227" y="1"/>
                    <a:pt x="0" y="215"/>
                    <a:pt x="0" y="489"/>
                  </a:cubicBezTo>
                  <a:cubicBezTo>
                    <a:pt x="0" y="751"/>
                    <a:pt x="227" y="965"/>
                    <a:pt x="512" y="965"/>
                  </a:cubicBezTo>
                  <a:lnTo>
                    <a:pt x="21717" y="965"/>
                  </a:lnTo>
                  <a:cubicBezTo>
                    <a:pt x="22003" y="965"/>
                    <a:pt x="22229" y="751"/>
                    <a:pt x="22229" y="489"/>
                  </a:cubicBezTo>
                  <a:cubicBezTo>
                    <a:pt x="22229" y="215"/>
                    <a:pt x="22003" y="1"/>
                    <a:pt x="21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2179725" y="3876200"/>
              <a:ext cx="555750" cy="24125"/>
            </a:xfrm>
            <a:custGeom>
              <a:avLst/>
              <a:gdLst/>
              <a:ahLst/>
              <a:cxnLst/>
              <a:rect l="l" t="t" r="r" b="b"/>
              <a:pathLst>
                <a:path w="22230" h="965" extrusionOk="0">
                  <a:moveTo>
                    <a:pt x="512" y="1"/>
                  </a:moveTo>
                  <a:cubicBezTo>
                    <a:pt x="227" y="1"/>
                    <a:pt x="0" y="215"/>
                    <a:pt x="0" y="477"/>
                  </a:cubicBezTo>
                  <a:cubicBezTo>
                    <a:pt x="0" y="739"/>
                    <a:pt x="227" y="965"/>
                    <a:pt x="512" y="965"/>
                  </a:cubicBezTo>
                  <a:lnTo>
                    <a:pt x="21717" y="965"/>
                  </a:lnTo>
                  <a:cubicBezTo>
                    <a:pt x="22003" y="965"/>
                    <a:pt x="22229" y="739"/>
                    <a:pt x="22229" y="477"/>
                  </a:cubicBezTo>
                  <a:cubicBezTo>
                    <a:pt x="22229" y="215"/>
                    <a:pt x="22003" y="1"/>
                    <a:pt x="21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2179725" y="4004200"/>
              <a:ext cx="555750" cy="24125"/>
            </a:xfrm>
            <a:custGeom>
              <a:avLst/>
              <a:gdLst/>
              <a:ahLst/>
              <a:cxnLst/>
              <a:rect l="l" t="t" r="r" b="b"/>
              <a:pathLst>
                <a:path w="22230" h="965" extrusionOk="0">
                  <a:moveTo>
                    <a:pt x="477" y="0"/>
                  </a:moveTo>
                  <a:cubicBezTo>
                    <a:pt x="215" y="0"/>
                    <a:pt x="0" y="215"/>
                    <a:pt x="0" y="488"/>
                  </a:cubicBezTo>
                  <a:cubicBezTo>
                    <a:pt x="0" y="750"/>
                    <a:pt x="215" y="965"/>
                    <a:pt x="477" y="965"/>
                  </a:cubicBezTo>
                  <a:lnTo>
                    <a:pt x="21753" y="965"/>
                  </a:lnTo>
                  <a:cubicBezTo>
                    <a:pt x="22015" y="965"/>
                    <a:pt x="22229" y="750"/>
                    <a:pt x="22229" y="488"/>
                  </a:cubicBezTo>
                  <a:cubicBezTo>
                    <a:pt x="22229" y="215"/>
                    <a:pt x="22015" y="0"/>
                    <a:pt x="21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2297900" y="3372575"/>
              <a:ext cx="24125" cy="774825"/>
            </a:xfrm>
            <a:custGeom>
              <a:avLst/>
              <a:gdLst/>
              <a:ahLst/>
              <a:cxnLst/>
              <a:rect l="l" t="t" r="r" b="b"/>
              <a:pathLst>
                <a:path w="965" h="30993" extrusionOk="0">
                  <a:moveTo>
                    <a:pt x="0" y="0"/>
                  </a:moveTo>
                  <a:lnTo>
                    <a:pt x="0" y="30504"/>
                  </a:lnTo>
                  <a:cubicBezTo>
                    <a:pt x="0" y="30778"/>
                    <a:pt x="215" y="30992"/>
                    <a:pt x="488" y="30992"/>
                  </a:cubicBezTo>
                  <a:cubicBezTo>
                    <a:pt x="750" y="30992"/>
                    <a:pt x="965" y="30778"/>
                    <a:pt x="965" y="30504"/>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2593175" y="3372575"/>
              <a:ext cx="24125" cy="774825"/>
            </a:xfrm>
            <a:custGeom>
              <a:avLst/>
              <a:gdLst/>
              <a:ahLst/>
              <a:cxnLst/>
              <a:rect l="l" t="t" r="r" b="b"/>
              <a:pathLst>
                <a:path w="965" h="30993" extrusionOk="0">
                  <a:moveTo>
                    <a:pt x="0" y="0"/>
                  </a:moveTo>
                  <a:lnTo>
                    <a:pt x="0" y="30504"/>
                  </a:lnTo>
                  <a:cubicBezTo>
                    <a:pt x="0" y="30778"/>
                    <a:pt x="215" y="30992"/>
                    <a:pt x="488" y="30992"/>
                  </a:cubicBezTo>
                  <a:cubicBezTo>
                    <a:pt x="750" y="30992"/>
                    <a:pt x="965" y="30778"/>
                    <a:pt x="965" y="30504"/>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2440475" y="3372575"/>
              <a:ext cx="24125" cy="815900"/>
            </a:xfrm>
            <a:custGeom>
              <a:avLst/>
              <a:gdLst/>
              <a:ahLst/>
              <a:cxnLst/>
              <a:rect l="l" t="t" r="r" b="b"/>
              <a:pathLst>
                <a:path w="965" h="32636" extrusionOk="0">
                  <a:moveTo>
                    <a:pt x="0" y="0"/>
                  </a:moveTo>
                  <a:lnTo>
                    <a:pt x="0" y="32147"/>
                  </a:lnTo>
                  <a:cubicBezTo>
                    <a:pt x="0" y="32421"/>
                    <a:pt x="215" y="32635"/>
                    <a:pt x="489" y="32635"/>
                  </a:cubicBezTo>
                  <a:cubicBezTo>
                    <a:pt x="750" y="32635"/>
                    <a:pt x="965" y="32421"/>
                    <a:pt x="965" y="32147"/>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2177950" y="2955850"/>
              <a:ext cx="564375" cy="202425"/>
            </a:xfrm>
            <a:custGeom>
              <a:avLst/>
              <a:gdLst/>
              <a:ahLst/>
              <a:cxnLst/>
              <a:rect l="l" t="t" r="r" b="b"/>
              <a:pathLst>
                <a:path w="22575" h="8097" extrusionOk="0">
                  <a:moveTo>
                    <a:pt x="0" y="1"/>
                  </a:moveTo>
                  <a:lnTo>
                    <a:pt x="0" y="8097"/>
                  </a:lnTo>
                  <a:lnTo>
                    <a:pt x="22574" y="8097"/>
                  </a:lnTo>
                  <a:lnTo>
                    <a:pt x="22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2177950" y="3158250"/>
              <a:ext cx="564375" cy="44075"/>
            </a:xfrm>
            <a:custGeom>
              <a:avLst/>
              <a:gdLst/>
              <a:ahLst/>
              <a:cxnLst/>
              <a:rect l="l" t="t" r="r" b="b"/>
              <a:pathLst>
                <a:path w="22575" h="1763" extrusionOk="0">
                  <a:moveTo>
                    <a:pt x="0" y="1"/>
                  </a:moveTo>
                  <a:lnTo>
                    <a:pt x="0" y="1763"/>
                  </a:lnTo>
                  <a:lnTo>
                    <a:pt x="22574" y="1763"/>
                  </a:lnTo>
                  <a:lnTo>
                    <a:pt x="225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2195200" y="3171350"/>
              <a:ext cx="524200" cy="17600"/>
            </a:xfrm>
            <a:custGeom>
              <a:avLst/>
              <a:gdLst/>
              <a:ahLst/>
              <a:cxnLst/>
              <a:rect l="l" t="t" r="r" b="b"/>
              <a:pathLst>
                <a:path w="20968" h="704" extrusionOk="0">
                  <a:moveTo>
                    <a:pt x="358" y="1"/>
                  </a:moveTo>
                  <a:cubicBezTo>
                    <a:pt x="167" y="1"/>
                    <a:pt x="1" y="155"/>
                    <a:pt x="1" y="358"/>
                  </a:cubicBezTo>
                  <a:cubicBezTo>
                    <a:pt x="1" y="548"/>
                    <a:pt x="167" y="703"/>
                    <a:pt x="358" y="703"/>
                  </a:cubicBezTo>
                  <a:lnTo>
                    <a:pt x="405" y="703"/>
                  </a:lnTo>
                  <a:cubicBezTo>
                    <a:pt x="596" y="703"/>
                    <a:pt x="751" y="548"/>
                    <a:pt x="751" y="358"/>
                  </a:cubicBezTo>
                  <a:cubicBezTo>
                    <a:pt x="751" y="155"/>
                    <a:pt x="596" y="1"/>
                    <a:pt x="405" y="1"/>
                  </a:cubicBezTo>
                  <a:close/>
                  <a:moveTo>
                    <a:pt x="2037" y="1"/>
                  </a:moveTo>
                  <a:cubicBezTo>
                    <a:pt x="1846" y="1"/>
                    <a:pt x="1691" y="155"/>
                    <a:pt x="1691" y="358"/>
                  </a:cubicBezTo>
                  <a:cubicBezTo>
                    <a:pt x="1691" y="548"/>
                    <a:pt x="1846" y="703"/>
                    <a:pt x="2037" y="703"/>
                  </a:cubicBezTo>
                  <a:lnTo>
                    <a:pt x="2096" y="703"/>
                  </a:lnTo>
                  <a:cubicBezTo>
                    <a:pt x="2287" y="703"/>
                    <a:pt x="2441" y="548"/>
                    <a:pt x="2441" y="358"/>
                  </a:cubicBezTo>
                  <a:cubicBezTo>
                    <a:pt x="2441" y="155"/>
                    <a:pt x="2287" y="1"/>
                    <a:pt x="2096" y="1"/>
                  </a:cubicBezTo>
                  <a:close/>
                  <a:moveTo>
                    <a:pt x="3727" y="1"/>
                  </a:moveTo>
                  <a:cubicBezTo>
                    <a:pt x="3537" y="1"/>
                    <a:pt x="3370" y="155"/>
                    <a:pt x="3370" y="358"/>
                  </a:cubicBezTo>
                  <a:cubicBezTo>
                    <a:pt x="3370" y="548"/>
                    <a:pt x="3537" y="703"/>
                    <a:pt x="3727" y="703"/>
                  </a:cubicBezTo>
                  <a:lnTo>
                    <a:pt x="3775" y="703"/>
                  </a:lnTo>
                  <a:cubicBezTo>
                    <a:pt x="3965" y="703"/>
                    <a:pt x="4120" y="548"/>
                    <a:pt x="4120" y="358"/>
                  </a:cubicBezTo>
                  <a:cubicBezTo>
                    <a:pt x="4120" y="155"/>
                    <a:pt x="3965" y="1"/>
                    <a:pt x="3775" y="1"/>
                  </a:cubicBezTo>
                  <a:close/>
                  <a:moveTo>
                    <a:pt x="5406" y="1"/>
                  </a:moveTo>
                  <a:cubicBezTo>
                    <a:pt x="5216" y="1"/>
                    <a:pt x="5061" y="155"/>
                    <a:pt x="5061" y="358"/>
                  </a:cubicBezTo>
                  <a:cubicBezTo>
                    <a:pt x="5061" y="548"/>
                    <a:pt x="5216" y="703"/>
                    <a:pt x="5406" y="703"/>
                  </a:cubicBezTo>
                  <a:lnTo>
                    <a:pt x="5466" y="703"/>
                  </a:lnTo>
                  <a:cubicBezTo>
                    <a:pt x="5656" y="703"/>
                    <a:pt x="5811" y="548"/>
                    <a:pt x="5811" y="358"/>
                  </a:cubicBezTo>
                  <a:cubicBezTo>
                    <a:pt x="5811" y="155"/>
                    <a:pt x="5656" y="1"/>
                    <a:pt x="5466" y="1"/>
                  </a:cubicBezTo>
                  <a:close/>
                  <a:moveTo>
                    <a:pt x="7097" y="1"/>
                  </a:moveTo>
                  <a:cubicBezTo>
                    <a:pt x="6894" y="1"/>
                    <a:pt x="6740" y="155"/>
                    <a:pt x="6740" y="358"/>
                  </a:cubicBezTo>
                  <a:cubicBezTo>
                    <a:pt x="6740" y="548"/>
                    <a:pt x="6906" y="703"/>
                    <a:pt x="7097" y="703"/>
                  </a:cubicBezTo>
                  <a:lnTo>
                    <a:pt x="7144" y="703"/>
                  </a:lnTo>
                  <a:cubicBezTo>
                    <a:pt x="7335" y="703"/>
                    <a:pt x="7490" y="548"/>
                    <a:pt x="7490" y="358"/>
                  </a:cubicBezTo>
                  <a:cubicBezTo>
                    <a:pt x="7490" y="155"/>
                    <a:pt x="7335" y="1"/>
                    <a:pt x="7144" y="1"/>
                  </a:cubicBezTo>
                  <a:close/>
                  <a:moveTo>
                    <a:pt x="8776" y="1"/>
                  </a:moveTo>
                  <a:cubicBezTo>
                    <a:pt x="8585" y="1"/>
                    <a:pt x="8430" y="155"/>
                    <a:pt x="8430" y="358"/>
                  </a:cubicBezTo>
                  <a:cubicBezTo>
                    <a:pt x="8430" y="548"/>
                    <a:pt x="8585" y="703"/>
                    <a:pt x="8776" y="703"/>
                  </a:cubicBezTo>
                  <a:lnTo>
                    <a:pt x="8835" y="703"/>
                  </a:lnTo>
                  <a:cubicBezTo>
                    <a:pt x="9026" y="703"/>
                    <a:pt x="9180" y="548"/>
                    <a:pt x="9180" y="358"/>
                  </a:cubicBezTo>
                  <a:cubicBezTo>
                    <a:pt x="9180" y="155"/>
                    <a:pt x="9026" y="1"/>
                    <a:pt x="8835" y="1"/>
                  </a:cubicBezTo>
                  <a:close/>
                  <a:moveTo>
                    <a:pt x="10466" y="1"/>
                  </a:moveTo>
                  <a:cubicBezTo>
                    <a:pt x="10264" y="1"/>
                    <a:pt x="10109" y="155"/>
                    <a:pt x="10109" y="358"/>
                  </a:cubicBezTo>
                  <a:cubicBezTo>
                    <a:pt x="10109" y="548"/>
                    <a:pt x="10264" y="703"/>
                    <a:pt x="10466" y="703"/>
                  </a:cubicBezTo>
                  <a:lnTo>
                    <a:pt x="10514" y="703"/>
                  </a:lnTo>
                  <a:cubicBezTo>
                    <a:pt x="10704" y="703"/>
                    <a:pt x="10859" y="548"/>
                    <a:pt x="10859" y="358"/>
                  </a:cubicBezTo>
                  <a:cubicBezTo>
                    <a:pt x="10859" y="155"/>
                    <a:pt x="10704" y="1"/>
                    <a:pt x="10514" y="1"/>
                  </a:cubicBezTo>
                  <a:close/>
                  <a:moveTo>
                    <a:pt x="12145" y="1"/>
                  </a:moveTo>
                  <a:cubicBezTo>
                    <a:pt x="11954" y="1"/>
                    <a:pt x="11800" y="155"/>
                    <a:pt x="11800" y="358"/>
                  </a:cubicBezTo>
                  <a:cubicBezTo>
                    <a:pt x="11800" y="548"/>
                    <a:pt x="11954" y="703"/>
                    <a:pt x="12145" y="703"/>
                  </a:cubicBezTo>
                  <a:lnTo>
                    <a:pt x="12193" y="703"/>
                  </a:lnTo>
                  <a:cubicBezTo>
                    <a:pt x="12395" y="703"/>
                    <a:pt x="12550" y="548"/>
                    <a:pt x="12550" y="358"/>
                  </a:cubicBezTo>
                  <a:cubicBezTo>
                    <a:pt x="12550" y="155"/>
                    <a:pt x="12395" y="1"/>
                    <a:pt x="12193" y="1"/>
                  </a:cubicBezTo>
                  <a:close/>
                  <a:moveTo>
                    <a:pt x="13836" y="1"/>
                  </a:moveTo>
                  <a:cubicBezTo>
                    <a:pt x="13633" y="1"/>
                    <a:pt x="13478" y="155"/>
                    <a:pt x="13478" y="358"/>
                  </a:cubicBezTo>
                  <a:cubicBezTo>
                    <a:pt x="13478" y="548"/>
                    <a:pt x="13633" y="703"/>
                    <a:pt x="13836" y="703"/>
                  </a:cubicBezTo>
                  <a:lnTo>
                    <a:pt x="13883" y="703"/>
                  </a:lnTo>
                  <a:cubicBezTo>
                    <a:pt x="14074" y="703"/>
                    <a:pt x="14229" y="548"/>
                    <a:pt x="14229" y="358"/>
                  </a:cubicBezTo>
                  <a:cubicBezTo>
                    <a:pt x="14229" y="155"/>
                    <a:pt x="14074" y="1"/>
                    <a:pt x="13883" y="1"/>
                  </a:cubicBezTo>
                  <a:close/>
                  <a:moveTo>
                    <a:pt x="15514" y="1"/>
                  </a:moveTo>
                  <a:cubicBezTo>
                    <a:pt x="15324" y="1"/>
                    <a:pt x="15169" y="155"/>
                    <a:pt x="15169" y="358"/>
                  </a:cubicBezTo>
                  <a:cubicBezTo>
                    <a:pt x="15169" y="548"/>
                    <a:pt x="15324" y="703"/>
                    <a:pt x="15514" y="703"/>
                  </a:cubicBezTo>
                  <a:lnTo>
                    <a:pt x="15562" y="703"/>
                  </a:lnTo>
                  <a:cubicBezTo>
                    <a:pt x="15764" y="703"/>
                    <a:pt x="15919" y="548"/>
                    <a:pt x="15919" y="358"/>
                  </a:cubicBezTo>
                  <a:cubicBezTo>
                    <a:pt x="15919" y="155"/>
                    <a:pt x="15764" y="1"/>
                    <a:pt x="15562" y="1"/>
                  </a:cubicBezTo>
                  <a:close/>
                  <a:moveTo>
                    <a:pt x="17205" y="1"/>
                  </a:moveTo>
                  <a:cubicBezTo>
                    <a:pt x="17003" y="1"/>
                    <a:pt x="16848" y="155"/>
                    <a:pt x="16848" y="358"/>
                  </a:cubicBezTo>
                  <a:cubicBezTo>
                    <a:pt x="16848" y="548"/>
                    <a:pt x="17003" y="703"/>
                    <a:pt x="17205" y="703"/>
                  </a:cubicBezTo>
                  <a:lnTo>
                    <a:pt x="17253" y="703"/>
                  </a:lnTo>
                  <a:cubicBezTo>
                    <a:pt x="17443" y="703"/>
                    <a:pt x="17598" y="548"/>
                    <a:pt x="17598" y="358"/>
                  </a:cubicBezTo>
                  <a:cubicBezTo>
                    <a:pt x="17598" y="155"/>
                    <a:pt x="17443" y="1"/>
                    <a:pt x="17253" y="1"/>
                  </a:cubicBezTo>
                  <a:close/>
                  <a:moveTo>
                    <a:pt x="18884" y="1"/>
                  </a:moveTo>
                  <a:cubicBezTo>
                    <a:pt x="18693" y="1"/>
                    <a:pt x="18539" y="155"/>
                    <a:pt x="18539" y="358"/>
                  </a:cubicBezTo>
                  <a:cubicBezTo>
                    <a:pt x="18539" y="548"/>
                    <a:pt x="18693" y="703"/>
                    <a:pt x="18884" y="703"/>
                  </a:cubicBezTo>
                  <a:lnTo>
                    <a:pt x="18932" y="703"/>
                  </a:lnTo>
                  <a:cubicBezTo>
                    <a:pt x="19134" y="703"/>
                    <a:pt x="19289" y="548"/>
                    <a:pt x="19289" y="358"/>
                  </a:cubicBezTo>
                  <a:cubicBezTo>
                    <a:pt x="19289" y="155"/>
                    <a:pt x="19134" y="1"/>
                    <a:pt x="18932" y="1"/>
                  </a:cubicBezTo>
                  <a:close/>
                  <a:moveTo>
                    <a:pt x="20575" y="1"/>
                  </a:moveTo>
                  <a:cubicBezTo>
                    <a:pt x="20372" y="1"/>
                    <a:pt x="20217" y="155"/>
                    <a:pt x="20217" y="358"/>
                  </a:cubicBezTo>
                  <a:cubicBezTo>
                    <a:pt x="20217" y="548"/>
                    <a:pt x="20372" y="703"/>
                    <a:pt x="20575" y="703"/>
                  </a:cubicBezTo>
                  <a:lnTo>
                    <a:pt x="20622" y="703"/>
                  </a:lnTo>
                  <a:cubicBezTo>
                    <a:pt x="20813" y="703"/>
                    <a:pt x="20968" y="548"/>
                    <a:pt x="20968" y="358"/>
                  </a:cubicBezTo>
                  <a:cubicBezTo>
                    <a:pt x="20968" y="155"/>
                    <a:pt x="20813" y="1"/>
                    <a:pt x="20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5033650" y="3372575"/>
              <a:ext cx="257500" cy="577175"/>
            </a:xfrm>
            <a:custGeom>
              <a:avLst/>
              <a:gdLst/>
              <a:ahLst/>
              <a:cxnLst/>
              <a:rect l="l" t="t" r="r" b="b"/>
              <a:pathLst>
                <a:path w="10300" h="23087" extrusionOk="0">
                  <a:moveTo>
                    <a:pt x="2144" y="0"/>
                  </a:moveTo>
                  <a:cubicBezTo>
                    <a:pt x="1156" y="3560"/>
                    <a:pt x="1" y="9335"/>
                    <a:pt x="1" y="16609"/>
                  </a:cubicBezTo>
                  <a:cubicBezTo>
                    <a:pt x="1" y="19455"/>
                    <a:pt x="1608" y="23086"/>
                    <a:pt x="5156" y="23086"/>
                  </a:cubicBezTo>
                  <a:cubicBezTo>
                    <a:pt x="8692" y="23086"/>
                    <a:pt x="10300" y="19455"/>
                    <a:pt x="10300" y="16609"/>
                  </a:cubicBezTo>
                  <a:cubicBezTo>
                    <a:pt x="10300" y="9501"/>
                    <a:pt x="9276" y="4394"/>
                    <a:pt x="8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5033650" y="3372575"/>
              <a:ext cx="257500" cy="577175"/>
            </a:xfrm>
            <a:custGeom>
              <a:avLst/>
              <a:gdLst/>
              <a:ahLst/>
              <a:cxnLst/>
              <a:rect l="l" t="t" r="r" b="b"/>
              <a:pathLst>
                <a:path w="10300" h="23087" extrusionOk="0">
                  <a:moveTo>
                    <a:pt x="2144" y="0"/>
                  </a:moveTo>
                  <a:cubicBezTo>
                    <a:pt x="1156" y="3560"/>
                    <a:pt x="1" y="9335"/>
                    <a:pt x="1" y="16609"/>
                  </a:cubicBezTo>
                  <a:cubicBezTo>
                    <a:pt x="1" y="19455"/>
                    <a:pt x="1608" y="23086"/>
                    <a:pt x="5156" y="23086"/>
                  </a:cubicBezTo>
                  <a:cubicBezTo>
                    <a:pt x="8692" y="23086"/>
                    <a:pt x="10300" y="19455"/>
                    <a:pt x="10300" y="16609"/>
                  </a:cubicBezTo>
                  <a:cubicBezTo>
                    <a:pt x="10300" y="9501"/>
                    <a:pt x="9276" y="4394"/>
                    <a:pt x="8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5053900" y="3367500"/>
              <a:ext cx="210750" cy="514400"/>
            </a:xfrm>
            <a:custGeom>
              <a:avLst/>
              <a:gdLst/>
              <a:ahLst/>
              <a:cxnLst/>
              <a:rect l="l" t="t" r="r" b="b"/>
              <a:pathLst>
                <a:path w="8430" h="20576" extrusionOk="0">
                  <a:moveTo>
                    <a:pt x="1643" y="17670"/>
                  </a:moveTo>
                  <a:cubicBezTo>
                    <a:pt x="1500" y="18979"/>
                    <a:pt x="1369" y="19872"/>
                    <a:pt x="1238" y="20110"/>
                  </a:cubicBezTo>
                  <a:cubicBezTo>
                    <a:pt x="1227" y="20110"/>
                    <a:pt x="1203" y="20099"/>
                    <a:pt x="1155" y="20051"/>
                  </a:cubicBezTo>
                  <a:cubicBezTo>
                    <a:pt x="798" y="19718"/>
                    <a:pt x="488" y="18408"/>
                    <a:pt x="715" y="17848"/>
                  </a:cubicBezTo>
                  <a:cubicBezTo>
                    <a:pt x="786" y="17670"/>
                    <a:pt x="857" y="17670"/>
                    <a:pt x="893" y="17670"/>
                  </a:cubicBezTo>
                  <a:close/>
                  <a:moveTo>
                    <a:pt x="7537" y="17670"/>
                  </a:moveTo>
                  <a:cubicBezTo>
                    <a:pt x="7573" y="17670"/>
                    <a:pt x="7656" y="17670"/>
                    <a:pt x="7715" y="17848"/>
                  </a:cubicBezTo>
                  <a:cubicBezTo>
                    <a:pt x="7942" y="18408"/>
                    <a:pt x="7632" y="19718"/>
                    <a:pt x="7275" y="20051"/>
                  </a:cubicBezTo>
                  <a:cubicBezTo>
                    <a:pt x="7239" y="20099"/>
                    <a:pt x="7204" y="20110"/>
                    <a:pt x="7192" y="20110"/>
                  </a:cubicBezTo>
                  <a:cubicBezTo>
                    <a:pt x="7061" y="19872"/>
                    <a:pt x="6930" y="18979"/>
                    <a:pt x="6787" y="17670"/>
                  </a:cubicBezTo>
                  <a:close/>
                  <a:moveTo>
                    <a:pt x="2965" y="1"/>
                  </a:moveTo>
                  <a:cubicBezTo>
                    <a:pt x="2846" y="1"/>
                    <a:pt x="2727" y="96"/>
                    <a:pt x="2727" y="227"/>
                  </a:cubicBezTo>
                  <a:cubicBezTo>
                    <a:pt x="2501" y="5478"/>
                    <a:pt x="2096" y="13062"/>
                    <a:pt x="1691" y="17205"/>
                  </a:cubicBezTo>
                  <a:lnTo>
                    <a:pt x="893" y="17205"/>
                  </a:lnTo>
                  <a:cubicBezTo>
                    <a:pt x="738" y="17205"/>
                    <a:pt x="441" y="17265"/>
                    <a:pt x="274" y="17670"/>
                  </a:cubicBezTo>
                  <a:cubicBezTo>
                    <a:pt x="0" y="18372"/>
                    <a:pt x="310" y="19908"/>
                    <a:pt x="834" y="20396"/>
                  </a:cubicBezTo>
                  <a:cubicBezTo>
                    <a:pt x="968" y="20514"/>
                    <a:pt x="1112" y="20575"/>
                    <a:pt x="1253" y="20575"/>
                  </a:cubicBezTo>
                  <a:cubicBezTo>
                    <a:pt x="1325" y="20575"/>
                    <a:pt x="1396" y="20559"/>
                    <a:pt x="1465" y="20527"/>
                  </a:cubicBezTo>
                  <a:cubicBezTo>
                    <a:pt x="1608" y="20456"/>
                    <a:pt x="1822" y="20360"/>
                    <a:pt x="2108" y="17670"/>
                  </a:cubicBezTo>
                  <a:lnTo>
                    <a:pt x="6322" y="17670"/>
                  </a:lnTo>
                  <a:cubicBezTo>
                    <a:pt x="6620" y="20360"/>
                    <a:pt x="6823" y="20456"/>
                    <a:pt x="6965" y="20527"/>
                  </a:cubicBezTo>
                  <a:cubicBezTo>
                    <a:pt x="7037" y="20563"/>
                    <a:pt x="7108" y="20575"/>
                    <a:pt x="7180" y="20575"/>
                  </a:cubicBezTo>
                  <a:cubicBezTo>
                    <a:pt x="7323" y="20575"/>
                    <a:pt x="7465" y="20515"/>
                    <a:pt x="7596" y="20396"/>
                  </a:cubicBezTo>
                  <a:cubicBezTo>
                    <a:pt x="8120" y="19908"/>
                    <a:pt x="8430" y="18372"/>
                    <a:pt x="8156" y="17670"/>
                  </a:cubicBezTo>
                  <a:cubicBezTo>
                    <a:pt x="7989" y="17265"/>
                    <a:pt x="7692" y="17205"/>
                    <a:pt x="7537" y="17205"/>
                  </a:cubicBezTo>
                  <a:lnTo>
                    <a:pt x="6739" y="17205"/>
                  </a:lnTo>
                  <a:cubicBezTo>
                    <a:pt x="6334" y="13062"/>
                    <a:pt x="5930" y="5478"/>
                    <a:pt x="5715" y="227"/>
                  </a:cubicBezTo>
                  <a:cubicBezTo>
                    <a:pt x="5703" y="96"/>
                    <a:pt x="5596" y="1"/>
                    <a:pt x="5465" y="1"/>
                  </a:cubicBezTo>
                  <a:cubicBezTo>
                    <a:pt x="5334" y="1"/>
                    <a:pt x="5239" y="108"/>
                    <a:pt x="5239" y="239"/>
                  </a:cubicBezTo>
                  <a:cubicBezTo>
                    <a:pt x="5251" y="287"/>
                    <a:pt x="5453" y="5228"/>
                    <a:pt x="5751" y="10157"/>
                  </a:cubicBezTo>
                  <a:cubicBezTo>
                    <a:pt x="5953" y="13443"/>
                    <a:pt x="6120" y="15681"/>
                    <a:pt x="6275" y="17205"/>
                  </a:cubicBezTo>
                  <a:lnTo>
                    <a:pt x="2155" y="17205"/>
                  </a:lnTo>
                  <a:cubicBezTo>
                    <a:pt x="2310" y="15681"/>
                    <a:pt x="2489" y="13443"/>
                    <a:pt x="2679" y="10157"/>
                  </a:cubicBezTo>
                  <a:cubicBezTo>
                    <a:pt x="2977" y="5228"/>
                    <a:pt x="3191" y="287"/>
                    <a:pt x="3191" y="239"/>
                  </a:cubicBezTo>
                  <a:cubicBezTo>
                    <a:pt x="3191" y="108"/>
                    <a:pt x="3096" y="1"/>
                    <a:pt x="2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5409600" y="2434950"/>
              <a:ext cx="207175" cy="207200"/>
            </a:xfrm>
            <a:custGeom>
              <a:avLst/>
              <a:gdLst/>
              <a:ahLst/>
              <a:cxnLst/>
              <a:rect l="l" t="t" r="r" b="b"/>
              <a:pathLst>
                <a:path w="8287" h="8288" extrusionOk="0">
                  <a:moveTo>
                    <a:pt x="4144" y="1"/>
                  </a:moveTo>
                  <a:cubicBezTo>
                    <a:pt x="1858" y="1"/>
                    <a:pt x="0" y="1858"/>
                    <a:pt x="0" y="4144"/>
                  </a:cubicBezTo>
                  <a:cubicBezTo>
                    <a:pt x="0" y="6430"/>
                    <a:pt x="1858" y="8287"/>
                    <a:pt x="4144" y="8287"/>
                  </a:cubicBezTo>
                  <a:cubicBezTo>
                    <a:pt x="6430" y="8287"/>
                    <a:pt x="8287" y="6430"/>
                    <a:pt x="8287" y="4144"/>
                  </a:cubicBezTo>
                  <a:cubicBezTo>
                    <a:pt x="8287" y="1858"/>
                    <a:pt x="6430" y="1"/>
                    <a:pt x="4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5406625" y="2489725"/>
              <a:ext cx="121150" cy="97650"/>
            </a:xfrm>
            <a:custGeom>
              <a:avLst/>
              <a:gdLst/>
              <a:ahLst/>
              <a:cxnLst/>
              <a:rect l="l" t="t" r="r" b="b"/>
              <a:pathLst>
                <a:path w="4846" h="3906" extrusionOk="0">
                  <a:moveTo>
                    <a:pt x="2643" y="1929"/>
                  </a:moveTo>
                  <a:lnTo>
                    <a:pt x="2870" y="2001"/>
                  </a:lnTo>
                  <a:lnTo>
                    <a:pt x="2655" y="2084"/>
                  </a:lnTo>
                  <a:cubicBezTo>
                    <a:pt x="2645" y="2087"/>
                    <a:pt x="2635" y="2089"/>
                    <a:pt x="2627" y="2089"/>
                  </a:cubicBezTo>
                  <a:cubicBezTo>
                    <a:pt x="2607" y="2089"/>
                    <a:pt x="2592" y="2080"/>
                    <a:pt x="2584" y="2072"/>
                  </a:cubicBezTo>
                  <a:cubicBezTo>
                    <a:pt x="2572" y="2072"/>
                    <a:pt x="2548" y="2048"/>
                    <a:pt x="2548" y="2013"/>
                  </a:cubicBezTo>
                  <a:cubicBezTo>
                    <a:pt x="2548" y="1977"/>
                    <a:pt x="2560" y="1953"/>
                    <a:pt x="2572" y="1953"/>
                  </a:cubicBezTo>
                  <a:cubicBezTo>
                    <a:pt x="2584" y="1941"/>
                    <a:pt x="2596" y="1929"/>
                    <a:pt x="2620" y="1929"/>
                  </a:cubicBezTo>
                  <a:close/>
                  <a:moveTo>
                    <a:pt x="4239" y="0"/>
                  </a:moveTo>
                  <a:lnTo>
                    <a:pt x="95" y="822"/>
                  </a:lnTo>
                  <a:cubicBezTo>
                    <a:pt x="36" y="834"/>
                    <a:pt x="0" y="893"/>
                    <a:pt x="12" y="965"/>
                  </a:cubicBezTo>
                  <a:cubicBezTo>
                    <a:pt x="22" y="1017"/>
                    <a:pt x="69" y="1050"/>
                    <a:pt x="120" y="1050"/>
                  </a:cubicBezTo>
                  <a:cubicBezTo>
                    <a:pt x="128" y="1050"/>
                    <a:pt x="135" y="1050"/>
                    <a:pt x="143" y="1048"/>
                  </a:cubicBezTo>
                  <a:lnTo>
                    <a:pt x="4263" y="227"/>
                  </a:lnTo>
                  <a:cubicBezTo>
                    <a:pt x="4453" y="227"/>
                    <a:pt x="4620" y="381"/>
                    <a:pt x="4620" y="584"/>
                  </a:cubicBezTo>
                  <a:cubicBezTo>
                    <a:pt x="4620" y="1024"/>
                    <a:pt x="4358" y="1405"/>
                    <a:pt x="3953" y="1572"/>
                  </a:cubicBezTo>
                  <a:lnTo>
                    <a:pt x="3227" y="1858"/>
                  </a:lnTo>
                  <a:lnTo>
                    <a:pt x="2703" y="1715"/>
                  </a:lnTo>
                  <a:cubicBezTo>
                    <a:pt x="2672" y="1703"/>
                    <a:pt x="2642" y="1698"/>
                    <a:pt x="2612" y="1698"/>
                  </a:cubicBezTo>
                  <a:cubicBezTo>
                    <a:pt x="2548" y="1698"/>
                    <a:pt x="2486" y="1722"/>
                    <a:pt x="2429" y="1762"/>
                  </a:cubicBezTo>
                  <a:cubicBezTo>
                    <a:pt x="2358" y="1822"/>
                    <a:pt x="2310" y="1917"/>
                    <a:pt x="2310" y="2013"/>
                  </a:cubicBezTo>
                  <a:cubicBezTo>
                    <a:pt x="2310" y="2120"/>
                    <a:pt x="2358" y="2215"/>
                    <a:pt x="2453" y="2274"/>
                  </a:cubicBezTo>
                  <a:cubicBezTo>
                    <a:pt x="2504" y="2304"/>
                    <a:pt x="2565" y="2324"/>
                    <a:pt x="2626" y="2324"/>
                  </a:cubicBezTo>
                  <a:cubicBezTo>
                    <a:pt x="2664" y="2324"/>
                    <a:pt x="2702" y="2316"/>
                    <a:pt x="2739" y="2298"/>
                  </a:cubicBezTo>
                  <a:lnTo>
                    <a:pt x="3239" y="2108"/>
                  </a:lnTo>
                  <a:lnTo>
                    <a:pt x="3846" y="2274"/>
                  </a:lnTo>
                  <a:cubicBezTo>
                    <a:pt x="4298" y="2394"/>
                    <a:pt x="4620" y="2822"/>
                    <a:pt x="4620" y="3286"/>
                  </a:cubicBezTo>
                  <a:lnTo>
                    <a:pt x="4620" y="3322"/>
                  </a:lnTo>
                  <a:cubicBezTo>
                    <a:pt x="4620" y="3513"/>
                    <a:pt x="4453" y="3679"/>
                    <a:pt x="4274" y="3679"/>
                  </a:cubicBezTo>
                  <a:lnTo>
                    <a:pt x="143" y="2929"/>
                  </a:lnTo>
                  <a:cubicBezTo>
                    <a:pt x="137" y="2928"/>
                    <a:pt x="131" y="2927"/>
                    <a:pt x="124" y="2927"/>
                  </a:cubicBezTo>
                  <a:cubicBezTo>
                    <a:pt x="72" y="2927"/>
                    <a:pt x="23" y="2971"/>
                    <a:pt x="12" y="3025"/>
                  </a:cubicBezTo>
                  <a:cubicBezTo>
                    <a:pt x="0" y="3084"/>
                    <a:pt x="36" y="3156"/>
                    <a:pt x="107" y="3167"/>
                  </a:cubicBezTo>
                  <a:lnTo>
                    <a:pt x="4263" y="3906"/>
                  </a:lnTo>
                  <a:cubicBezTo>
                    <a:pt x="4584" y="3906"/>
                    <a:pt x="4846" y="3644"/>
                    <a:pt x="4846" y="3322"/>
                  </a:cubicBezTo>
                  <a:lnTo>
                    <a:pt x="4846" y="3286"/>
                  </a:lnTo>
                  <a:cubicBezTo>
                    <a:pt x="4846" y="2715"/>
                    <a:pt x="4465" y="2203"/>
                    <a:pt x="3905" y="2048"/>
                  </a:cubicBezTo>
                  <a:lnTo>
                    <a:pt x="3596" y="1965"/>
                  </a:lnTo>
                  <a:lnTo>
                    <a:pt x="4036" y="1786"/>
                  </a:lnTo>
                  <a:cubicBezTo>
                    <a:pt x="4525" y="1584"/>
                    <a:pt x="4846" y="1120"/>
                    <a:pt x="4846" y="584"/>
                  </a:cubicBezTo>
                  <a:cubicBezTo>
                    <a:pt x="4846" y="262"/>
                    <a:pt x="4584" y="0"/>
                    <a:pt x="4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5280100" y="2496275"/>
              <a:ext cx="121775" cy="84550"/>
            </a:xfrm>
            <a:custGeom>
              <a:avLst/>
              <a:gdLst/>
              <a:ahLst/>
              <a:cxnLst/>
              <a:rect l="l" t="t" r="r" b="b"/>
              <a:pathLst>
                <a:path w="4871" h="3382" extrusionOk="0">
                  <a:moveTo>
                    <a:pt x="1" y="0"/>
                  </a:moveTo>
                  <a:lnTo>
                    <a:pt x="1" y="3382"/>
                  </a:lnTo>
                  <a:lnTo>
                    <a:pt x="4871" y="3382"/>
                  </a:lnTo>
                  <a:lnTo>
                    <a:pt x="48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5387875" y="2472450"/>
              <a:ext cx="28000" cy="132200"/>
            </a:xfrm>
            <a:custGeom>
              <a:avLst/>
              <a:gdLst/>
              <a:ahLst/>
              <a:cxnLst/>
              <a:rect l="l" t="t" r="r" b="b"/>
              <a:pathLst>
                <a:path w="1120" h="5288" extrusionOk="0">
                  <a:moveTo>
                    <a:pt x="0" y="1"/>
                  </a:moveTo>
                  <a:lnTo>
                    <a:pt x="0" y="5287"/>
                  </a:lnTo>
                  <a:lnTo>
                    <a:pt x="1119" y="5287"/>
                  </a:lnTo>
                  <a:lnTo>
                    <a:pt x="11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5296475" y="2046225"/>
              <a:ext cx="206900" cy="207175"/>
            </a:xfrm>
            <a:custGeom>
              <a:avLst/>
              <a:gdLst/>
              <a:ahLst/>
              <a:cxnLst/>
              <a:rect l="l" t="t" r="r" b="b"/>
              <a:pathLst>
                <a:path w="8276" h="8287" extrusionOk="0">
                  <a:moveTo>
                    <a:pt x="4144" y="0"/>
                  </a:moveTo>
                  <a:cubicBezTo>
                    <a:pt x="1846" y="0"/>
                    <a:pt x="1" y="1857"/>
                    <a:pt x="1" y="4143"/>
                  </a:cubicBezTo>
                  <a:cubicBezTo>
                    <a:pt x="1" y="6429"/>
                    <a:pt x="1846" y="8287"/>
                    <a:pt x="4144" y="8287"/>
                  </a:cubicBezTo>
                  <a:cubicBezTo>
                    <a:pt x="6430" y="8287"/>
                    <a:pt x="8276" y="6429"/>
                    <a:pt x="8276" y="4143"/>
                  </a:cubicBezTo>
                  <a:cubicBezTo>
                    <a:pt x="8276" y="1857"/>
                    <a:pt x="6430" y="0"/>
                    <a:pt x="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5295300" y="2106075"/>
              <a:ext cx="139325" cy="124125"/>
            </a:xfrm>
            <a:custGeom>
              <a:avLst/>
              <a:gdLst/>
              <a:ahLst/>
              <a:cxnLst/>
              <a:rect l="l" t="t" r="r" b="b"/>
              <a:pathLst>
                <a:path w="5573" h="4965" extrusionOk="0">
                  <a:moveTo>
                    <a:pt x="3024" y="2511"/>
                  </a:moveTo>
                  <a:lnTo>
                    <a:pt x="2882" y="2702"/>
                  </a:lnTo>
                  <a:cubicBezTo>
                    <a:pt x="2858" y="2738"/>
                    <a:pt x="2834" y="2738"/>
                    <a:pt x="2810" y="2738"/>
                  </a:cubicBezTo>
                  <a:cubicBezTo>
                    <a:pt x="2798" y="2738"/>
                    <a:pt x="2774" y="2726"/>
                    <a:pt x="2751" y="2702"/>
                  </a:cubicBezTo>
                  <a:cubicBezTo>
                    <a:pt x="2739" y="2678"/>
                    <a:pt x="2739" y="2654"/>
                    <a:pt x="2751" y="2631"/>
                  </a:cubicBezTo>
                  <a:cubicBezTo>
                    <a:pt x="2751" y="2619"/>
                    <a:pt x="2762" y="2595"/>
                    <a:pt x="2798" y="2583"/>
                  </a:cubicBezTo>
                  <a:lnTo>
                    <a:pt x="3024" y="2511"/>
                  </a:lnTo>
                  <a:close/>
                  <a:moveTo>
                    <a:pt x="3470" y="0"/>
                  </a:moveTo>
                  <a:cubicBezTo>
                    <a:pt x="3359" y="0"/>
                    <a:pt x="3246" y="30"/>
                    <a:pt x="3143" y="94"/>
                  </a:cubicBezTo>
                  <a:lnTo>
                    <a:pt x="48" y="2964"/>
                  </a:lnTo>
                  <a:cubicBezTo>
                    <a:pt x="0" y="3012"/>
                    <a:pt x="0" y="3083"/>
                    <a:pt x="36" y="3131"/>
                  </a:cubicBezTo>
                  <a:cubicBezTo>
                    <a:pt x="60" y="3154"/>
                    <a:pt x="89" y="3166"/>
                    <a:pt x="119" y="3166"/>
                  </a:cubicBezTo>
                  <a:cubicBezTo>
                    <a:pt x="149" y="3166"/>
                    <a:pt x="179" y="3154"/>
                    <a:pt x="203" y="3131"/>
                  </a:cubicBezTo>
                  <a:lnTo>
                    <a:pt x="3274" y="285"/>
                  </a:lnTo>
                  <a:cubicBezTo>
                    <a:pt x="3338" y="247"/>
                    <a:pt x="3406" y="228"/>
                    <a:pt x="3472" y="228"/>
                  </a:cubicBezTo>
                  <a:cubicBezTo>
                    <a:pt x="3592" y="228"/>
                    <a:pt x="3705" y="289"/>
                    <a:pt x="3774" y="404"/>
                  </a:cubicBezTo>
                  <a:cubicBezTo>
                    <a:pt x="4001" y="773"/>
                    <a:pt x="3977" y="1237"/>
                    <a:pt x="3715" y="1583"/>
                  </a:cubicBezTo>
                  <a:lnTo>
                    <a:pt x="3251" y="2214"/>
                  </a:lnTo>
                  <a:lnTo>
                    <a:pt x="2739" y="2357"/>
                  </a:lnTo>
                  <a:cubicBezTo>
                    <a:pt x="2643" y="2380"/>
                    <a:pt x="2560" y="2452"/>
                    <a:pt x="2524" y="2547"/>
                  </a:cubicBezTo>
                  <a:cubicBezTo>
                    <a:pt x="2489" y="2631"/>
                    <a:pt x="2501" y="2738"/>
                    <a:pt x="2548" y="2821"/>
                  </a:cubicBezTo>
                  <a:cubicBezTo>
                    <a:pt x="2608" y="2904"/>
                    <a:pt x="2703" y="2964"/>
                    <a:pt x="2810" y="2964"/>
                  </a:cubicBezTo>
                  <a:cubicBezTo>
                    <a:pt x="2820" y="2965"/>
                    <a:pt x="2830" y="2966"/>
                    <a:pt x="2840" y="2966"/>
                  </a:cubicBezTo>
                  <a:cubicBezTo>
                    <a:pt x="2927" y="2966"/>
                    <a:pt x="3019" y="2920"/>
                    <a:pt x="3072" y="2845"/>
                  </a:cubicBezTo>
                  <a:lnTo>
                    <a:pt x="3393" y="2416"/>
                  </a:lnTo>
                  <a:lnTo>
                    <a:pt x="4001" y="2238"/>
                  </a:lnTo>
                  <a:cubicBezTo>
                    <a:pt x="4096" y="2210"/>
                    <a:pt x="4193" y="2197"/>
                    <a:pt x="4289" y="2197"/>
                  </a:cubicBezTo>
                  <a:cubicBezTo>
                    <a:pt x="4649" y="2197"/>
                    <a:pt x="4994" y="2383"/>
                    <a:pt x="5191" y="2702"/>
                  </a:cubicBezTo>
                  <a:lnTo>
                    <a:pt x="5203" y="2726"/>
                  </a:lnTo>
                  <a:cubicBezTo>
                    <a:pt x="5298" y="2892"/>
                    <a:pt x="5251" y="3119"/>
                    <a:pt x="5096" y="3214"/>
                  </a:cubicBezTo>
                  <a:lnTo>
                    <a:pt x="1191" y="4738"/>
                  </a:lnTo>
                  <a:cubicBezTo>
                    <a:pt x="1131" y="4762"/>
                    <a:pt x="1096" y="4833"/>
                    <a:pt x="1119" y="4893"/>
                  </a:cubicBezTo>
                  <a:cubicBezTo>
                    <a:pt x="1131" y="4940"/>
                    <a:pt x="1179" y="4964"/>
                    <a:pt x="1227" y="4964"/>
                  </a:cubicBezTo>
                  <a:cubicBezTo>
                    <a:pt x="1238" y="4964"/>
                    <a:pt x="1262" y="4964"/>
                    <a:pt x="1274" y="4952"/>
                  </a:cubicBezTo>
                  <a:lnTo>
                    <a:pt x="5203" y="3416"/>
                  </a:lnTo>
                  <a:cubicBezTo>
                    <a:pt x="5477" y="3250"/>
                    <a:pt x="5572" y="2881"/>
                    <a:pt x="5394" y="2607"/>
                  </a:cubicBezTo>
                  <a:lnTo>
                    <a:pt x="5382" y="2583"/>
                  </a:lnTo>
                  <a:cubicBezTo>
                    <a:pt x="5145" y="2195"/>
                    <a:pt x="4720" y="1965"/>
                    <a:pt x="4274" y="1965"/>
                  </a:cubicBezTo>
                  <a:cubicBezTo>
                    <a:pt x="4160" y="1965"/>
                    <a:pt x="4044" y="1980"/>
                    <a:pt x="3929" y="2011"/>
                  </a:cubicBezTo>
                  <a:lnTo>
                    <a:pt x="3620" y="2107"/>
                  </a:lnTo>
                  <a:lnTo>
                    <a:pt x="3905" y="1726"/>
                  </a:lnTo>
                  <a:cubicBezTo>
                    <a:pt x="4227" y="1297"/>
                    <a:pt x="4251" y="737"/>
                    <a:pt x="3977" y="273"/>
                  </a:cubicBezTo>
                  <a:cubicBezTo>
                    <a:pt x="3862" y="97"/>
                    <a:pt x="3669" y="0"/>
                    <a:pt x="34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5179200" y="2171825"/>
              <a:ext cx="147975" cy="136050"/>
            </a:xfrm>
            <a:custGeom>
              <a:avLst/>
              <a:gdLst/>
              <a:ahLst/>
              <a:cxnLst/>
              <a:rect l="l" t="t" r="r" b="b"/>
              <a:pathLst>
                <a:path w="5919" h="5442" extrusionOk="0">
                  <a:moveTo>
                    <a:pt x="4156" y="1"/>
                  </a:moveTo>
                  <a:lnTo>
                    <a:pt x="1" y="2548"/>
                  </a:lnTo>
                  <a:lnTo>
                    <a:pt x="1775" y="5442"/>
                  </a:lnTo>
                  <a:lnTo>
                    <a:pt x="5918" y="2894"/>
                  </a:lnTo>
                  <a:lnTo>
                    <a:pt x="4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5258675" y="2144450"/>
              <a:ext cx="92900" cy="127125"/>
            </a:xfrm>
            <a:custGeom>
              <a:avLst/>
              <a:gdLst/>
              <a:ahLst/>
              <a:cxnLst/>
              <a:rect l="l" t="t" r="r" b="b"/>
              <a:pathLst>
                <a:path w="3716" h="5085" extrusionOk="0">
                  <a:moveTo>
                    <a:pt x="953" y="0"/>
                  </a:moveTo>
                  <a:lnTo>
                    <a:pt x="1" y="584"/>
                  </a:lnTo>
                  <a:lnTo>
                    <a:pt x="2763" y="5084"/>
                  </a:lnTo>
                  <a:lnTo>
                    <a:pt x="3715" y="4501"/>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5055375" y="1795300"/>
              <a:ext cx="207200" cy="207175"/>
            </a:xfrm>
            <a:custGeom>
              <a:avLst/>
              <a:gdLst/>
              <a:ahLst/>
              <a:cxnLst/>
              <a:rect l="l" t="t" r="r" b="b"/>
              <a:pathLst>
                <a:path w="8288" h="8287" extrusionOk="0">
                  <a:moveTo>
                    <a:pt x="4144" y="0"/>
                  </a:moveTo>
                  <a:cubicBezTo>
                    <a:pt x="1858" y="0"/>
                    <a:pt x="1" y="1858"/>
                    <a:pt x="1" y="4144"/>
                  </a:cubicBezTo>
                  <a:cubicBezTo>
                    <a:pt x="1" y="6430"/>
                    <a:pt x="1858" y="8287"/>
                    <a:pt x="4144" y="8287"/>
                  </a:cubicBezTo>
                  <a:cubicBezTo>
                    <a:pt x="6430" y="8287"/>
                    <a:pt x="8288" y="6430"/>
                    <a:pt x="8288" y="4144"/>
                  </a:cubicBezTo>
                  <a:cubicBezTo>
                    <a:pt x="8288" y="1858"/>
                    <a:pt x="6430" y="0"/>
                    <a:pt x="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5075325" y="1864475"/>
              <a:ext cx="128325" cy="137700"/>
            </a:xfrm>
            <a:custGeom>
              <a:avLst/>
              <a:gdLst/>
              <a:ahLst/>
              <a:cxnLst/>
              <a:rect l="l" t="t" r="r" b="b"/>
              <a:pathLst>
                <a:path w="5133" h="5508" extrusionOk="0">
                  <a:moveTo>
                    <a:pt x="2584" y="2543"/>
                  </a:moveTo>
                  <a:lnTo>
                    <a:pt x="2525" y="2770"/>
                  </a:lnTo>
                  <a:cubicBezTo>
                    <a:pt x="2513" y="2805"/>
                    <a:pt x="2489" y="2817"/>
                    <a:pt x="2477" y="2817"/>
                  </a:cubicBezTo>
                  <a:cubicBezTo>
                    <a:pt x="2471" y="2823"/>
                    <a:pt x="2459" y="2826"/>
                    <a:pt x="2446" y="2826"/>
                  </a:cubicBezTo>
                  <a:cubicBezTo>
                    <a:pt x="2432" y="2826"/>
                    <a:pt x="2417" y="2823"/>
                    <a:pt x="2406" y="2817"/>
                  </a:cubicBezTo>
                  <a:cubicBezTo>
                    <a:pt x="2382" y="2793"/>
                    <a:pt x="2370" y="2770"/>
                    <a:pt x="2370" y="2746"/>
                  </a:cubicBezTo>
                  <a:cubicBezTo>
                    <a:pt x="2370" y="2734"/>
                    <a:pt x="2370" y="2710"/>
                    <a:pt x="2406" y="2686"/>
                  </a:cubicBezTo>
                  <a:lnTo>
                    <a:pt x="2584" y="2543"/>
                  </a:lnTo>
                  <a:close/>
                  <a:moveTo>
                    <a:pt x="2226" y="0"/>
                  </a:moveTo>
                  <a:cubicBezTo>
                    <a:pt x="2195" y="0"/>
                    <a:pt x="2163" y="2"/>
                    <a:pt x="2132" y="7"/>
                  </a:cubicBezTo>
                  <a:cubicBezTo>
                    <a:pt x="1977" y="31"/>
                    <a:pt x="1834" y="114"/>
                    <a:pt x="1739" y="269"/>
                  </a:cubicBezTo>
                  <a:lnTo>
                    <a:pt x="24" y="4115"/>
                  </a:lnTo>
                  <a:cubicBezTo>
                    <a:pt x="0" y="4174"/>
                    <a:pt x="24" y="4246"/>
                    <a:pt x="84" y="4270"/>
                  </a:cubicBezTo>
                  <a:cubicBezTo>
                    <a:pt x="100" y="4280"/>
                    <a:pt x="117" y="4284"/>
                    <a:pt x="132" y="4284"/>
                  </a:cubicBezTo>
                  <a:cubicBezTo>
                    <a:pt x="174" y="4284"/>
                    <a:pt x="213" y="4253"/>
                    <a:pt x="239" y="4210"/>
                  </a:cubicBezTo>
                  <a:lnTo>
                    <a:pt x="1941" y="388"/>
                  </a:lnTo>
                  <a:cubicBezTo>
                    <a:pt x="2008" y="285"/>
                    <a:pt x="2119" y="232"/>
                    <a:pt x="2235" y="232"/>
                  </a:cubicBezTo>
                  <a:cubicBezTo>
                    <a:pt x="2306" y="232"/>
                    <a:pt x="2378" y="252"/>
                    <a:pt x="2441" y="293"/>
                  </a:cubicBezTo>
                  <a:cubicBezTo>
                    <a:pt x="2798" y="555"/>
                    <a:pt x="2953" y="984"/>
                    <a:pt x="2858" y="1412"/>
                  </a:cubicBezTo>
                  <a:lnTo>
                    <a:pt x="2667" y="2162"/>
                  </a:lnTo>
                  <a:lnTo>
                    <a:pt x="2251" y="2508"/>
                  </a:lnTo>
                  <a:cubicBezTo>
                    <a:pt x="2179" y="2567"/>
                    <a:pt x="2132" y="2662"/>
                    <a:pt x="2144" y="2758"/>
                  </a:cubicBezTo>
                  <a:cubicBezTo>
                    <a:pt x="2144" y="2853"/>
                    <a:pt x="2191" y="2948"/>
                    <a:pt x="2275" y="3008"/>
                  </a:cubicBezTo>
                  <a:cubicBezTo>
                    <a:pt x="2327" y="3045"/>
                    <a:pt x="2388" y="3063"/>
                    <a:pt x="2450" y="3063"/>
                  </a:cubicBezTo>
                  <a:cubicBezTo>
                    <a:pt x="2487" y="3063"/>
                    <a:pt x="2525" y="3057"/>
                    <a:pt x="2560" y="3043"/>
                  </a:cubicBezTo>
                  <a:cubicBezTo>
                    <a:pt x="2656" y="3008"/>
                    <a:pt x="2727" y="2924"/>
                    <a:pt x="2751" y="2817"/>
                  </a:cubicBezTo>
                  <a:lnTo>
                    <a:pt x="2882" y="2293"/>
                  </a:lnTo>
                  <a:lnTo>
                    <a:pt x="3370" y="1900"/>
                  </a:lnTo>
                  <a:cubicBezTo>
                    <a:pt x="3562" y="1745"/>
                    <a:pt x="3796" y="1668"/>
                    <a:pt x="4031" y="1668"/>
                  </a:cubicBezTo>
                  <a:cubicBezTo>
                    <a:pt x="4246" y="1668"/>
                    <a:pt x="4461" y="1733"/>
                    <a:pt x="4644" y="1865"/>
                  </a:cubicBezTo>
                  <a:lnTo>
                    <a:pt x="4668" y="1877"/>
                  </a:lnTo>
                  <a:cubicBezTo>
                    <a:pt x="4834" y="1996"/>
                    <a:pt x="4870" y="2210"/>
                    <a:pt x="4763" y="2365"/>
                  </a:cubicBezTo>
                  <a:lnTo>
                    <a:pt x="1763" y="5306"/>
                  </a:lnTo>
                  <a:cubicBezTo>
                    <a:pt x="1727" y="5353"/>
                    <a:pt x="1727" y="5425"/>
                    <a:pt x="1763" y="5472"/>
                  </a:cubicBezTo>
                  <a:cubicBezTo>
                    <a:pt x="1786" y="5496"/>
                    <a:pt x="1822" y="5508"/>
                    <a:pt x="1846" y="5508"/>
                  </a:cubicBezTo>
                  <a:cubicBezTo>
                    <a:pt x="1882" y="5508"/>
                    <a:pt x="1905" y="5496"/>
                    <a:pt x="1929" y="5472"/>
                  </a:cubicBezTo>
                  <a:lnTo>
                    <a:pt x="4942" y="2508"/>
                  </a:lnTo>
                  <a:cubicBezTo>
                    <a:pt x="5132" y="2246"/>
                    <a:pt x="5073" y="1877"/>
                    <a:pt x="4799" y="1686"/>
                  </a:cubicBezTo>
                  <a:lnTo>
                    <a:pt x="4787" y="1674"/>
                  </a:lnTo>
                  <a:cubicBezTo>
                    <a:pt x="4559" y="1515"/>
                    <a:pt x="4293" y="1434"/>
                    <a:pt x="4027" y="1434"/>
                  </a:cubicBezTo>
                  <a:cubicBezTo>
                    <a:pt x="3739" y="1434"/>
                    <a:pt x="3451" y="1529"/>
                    <a:pt x="3215" y="1722"/>
                  </a:cubicBezTo>
                  <a:lnTo>
                    <a:pt x="2977" y="1924"/>
                  </a:lnTo>
                  <a:lnTo>
                    <a:pt x="2977" y="1924"/>
                  </a:lnTo>
                  <a:lnTo>
                    <a:pt x="3084" y="1472"/>
                  </a:lnTo>
                  <a:cubicBezTo>
                    <a:pt x="3203" y="948"/>
                    <a:pt x="3013" y="412"/>
                    <a:pt x="2572" y="103"/>
                  </a:cubicBezTo>
                  <a:cubicBezTo>
                    <a:pt x="2468" y="36"/>
                    <a:pt x="2349" y="0"/>
                    <a:pt x="2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4989900" y="1965250"/>
              <a:ext cx="139625" cy="148250"/>
            </a:xfrm>
            <a:custGeom>
              <a:avLst/>
              <a:gdLst/>
              <a:ahLst/>
              <a:cxnLst/>
              <a:rect l="l" t="t" r="r" b="b"/>
              <a:pathLst>
                <a:path w="5585" h="5930" extrusionOk="0">
                  <a:moveTo>
                    <a:pt x="2822" y="1"/>
                  </a:moveTo>
                  <a:lnTo>
                    <a:pt x="0" y="3977"/>
                  </a:lnTo>
                  <a:lnTo>
                    <a:pt x="2763" y="5930"/>
                  </a:lnTo>
                  <a:lnTo>
                    <a:pt x="5584" y="1965"/>
                  </a:lnTo>
                  <a:lnTo>
                    <a:pt x="2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5032750" y="1940250"/>
              <a:ext cx="124150" cy="99150"/>
            </a:xfrm>
            <a:custGeom>
              <a:avLst/>
              <a:gdLst/>
              <a:ahLst/>
              <a:cxnLst/>
              <a:rect l="l" t="t" r="r" b="b"/>
              <a:pathLst>
                <a:path w="4966" h="3966" extrusionOk="0">
                  <a:moveTo>
                    <a:pt x="656" y="0"/>
                  </a:moveTo>
                  <a:lnTo>
                    <a:pt x="1" y="917"/>
                  </a:lnTo>
                  <a:lnTo>
                    <a:pt x="4311" y="3965"/>
                  </a:lnTo>
                  <a:lnTo>
                    <a:pt x="4966" y="3048"/>
                  </a:lnTo>
                  <a:lnTo>
                    <a:pt x="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4662175" y="1955725"/>
              <a:ext cx="650700" cy="813825"/>
            </a:xfrm>
            <a:custGeom>
              <a:avLst/>
              <a:gdLst/>
              <a:ahLst/>
              <a:cxnLst/>
              <a:rect l="l" t="t" r="r" b="b"/>
              <a:pathLst>
                <a:path w="26028" h="32553" extrusionOk="0">
                  <a:moveTo>
                    <a:pt x="1" y="1"/>
                  </a:moveTo>
                  <a:lnTo>
                    <a:pt x="1" y="12657"/>
                  </a:lnTo>
                  <a:lnTo>
                    <a:pt x="2418" y="12657"/>
                  </a:lnTo>
                  <a:cubicBezTo>
                    <a:pt x="8537" y="12657"/>
                    <a:pt x="13490" y="17610"/>
                    <a:pt x="13490" y="23730"/>
                  </a:cubicBezTo>
                  <a:lnTo>
                    <a:pt x="13490" y="32552"/>
                  </a:lnTo>
                  <a:lnTo>
                    <a:pt x="26028" y="32552"/>
                  </a:lnTo>
                  <a:lnTo>
                    <a:pt x="26028" y="26028"/>
                  </a:lnTo>
                  <a:cubicBezTo>
                    <a:pt x="26028" y="11657"/>
                    <a:pt x="1437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5120275" y="2749275"/>
              <a:ext cx="79200" cy="250350"/>
            </a:xfrm>
            <a:custGeom>
              <a:avLst/>
              <a:gdLst/>
              <a:ahLst/>
              <a:cxnLst/>
              <a:rect l="l" t="t" r="r" b="b"/>
              <a:pathLst>
                <a:path w="3168" h="10014" extrusionOk="0">
                  <a:moveTo>
                    <a:pt x="1381" y="1"/>
                  </a:moveTo>
                  <a:cubicBezTo>
                    <a:pt x="893" y="1"/>
                    <a:pt x="441" y="24"/>
                    <a:pt x="0" y="60"/>
                  </a:cubicBezTo>
                  <a:lnTo>
                    <a:pt x="0" y="1882"/>
                  </a:lnTo>
                  <a:lnTo>
                    <a:pt x="0" y="10014"/>
                  </a:lnTo>
                  <a:lnTo>
                    <a:pt x="3167" y="10014"/>
                  </a:lnTo>
                  <a:lnTo>
                    <a:pt x="3167" y="1882"/>
                  </a:lnTo>
                  <a:lnTo>
                    <a:pt x="3167" y="108"/>
                  </a:lnTo>
                  <a:cubicBezTo>
                    <a:pt x="2620" y="36"/>
                    <a:pt x="2024"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4877675" y="3158250"/>
              <a:ext cx="564375" cy="202150"/>
            </a:xfrm>
            <a:custGeom>
              <a:avLst/>
              <a:gdLst/>
              <a:ahLst/>
              <a:cxnLst/>
              <a:rect l="l" t="t" r="r" b="b"/>
              <a:pathLst>
                <a:path w="22575" h="8086" extrusionOk="0">
                  <a:moveTo>
                    <a:pt x="1" y="1"/>
                  </a:moveTo>
                  <a:lnTo>
                    <a:pt x="1" y="8085"/>
                  </a:lnTo>
                  <a:lnTo>
                    <a:pt x="22575" y="8085"/>
                  </a:lnTo>
                  <a:lnTo>
                    <a:pt x="225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4919650" y="3359475"/>
              <a:ext cx="485500" cy="801000"/>
            </a:xfrm>
            <a:custGeom>
              <a:avLst/>
              <a:gdLst/>
              <a:ahLst/>
              <a:cxnLst/>
              <a:rect l="l" t="t" r="r" b="b"/>
              <a:pathLst>
                <a:path w="19420" h="32040" extrusionOk="0">
                  <a:moveTo>
                    <a:pt x="18372" y="1060"/>
                  </a:moveTo>
                  <a:lnTo>
                    <a:pt x="18372" y="22325"/>
                  </a:lnTo>
                  <a:cubicBezTo>
                    <a:pt x="18372" y="27099"/>
                    <a:pt x="14490" y="30980"/>
                    <a:pt x="9716" y="30980"/>
                  </a:cubicBezTo>
                  <a:cubicBezTo>
                    <a:pt x="4942" y="30980"/>
                    <a:pt x="1060" y="27099"/>
                    <a:pt x="1060" y="22325"/>
                  </a:cubicBezTo>
                  <a:lnTo>
                    <a:pt x="1060" y="1060"/>
                  </a:lnTo>
                  <a:close/>
                  <a:moveTo>
                    <a:pt x="1" y="0"/>
                  </a:moveTo>
                  <a:lnTo>
                    <a:pt x="1" y="22325"/>
                  </a:lnTo>
                  <a:cubicBezTo>
                    <a:pt x="1" y="27682"/>
                    <a:pt x="4358" y="32040"/>
                    <a:pt x="9716" y="32040"/>
                  </a:cubicBezTo>
                  <a:cubicBezTo>
                    <a:pt x="15062" y="32040"/>
                    <a:pt x="19420" y="27682"/>
                    <a:pt x="19420" y="22325"/>
                  </a:cubicBezTo>
                  <a:lnTo>
                    <a:pt x="194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5246775" y="3195475"/>
              <a:ext cx="94375" cy="117000"/>
            </a:xfrm>
            <a:custGeom>
              <a:avLst/>
              <a:gdLst/>
              <a:ahLst/>
              <a:cxnLst/>
              <a:rect l="l" t="t" r="r" b="b"/>
              <a:pathLst>
                <a:path w="3775" h="4680" extrusionOk="0">
                  <a:moveTo>
                    <a:pt x="0" y="0"/>
                  </a:moveTo>
                  <a:lnTo>
                    <a:pt x="0" y="2929"/>
                  </a:lnTo>
                  <a:cubicBezTo>
                    <a:pt x="0" y="3893"/>
                    <a:pt x="786" y="4679"/>
                    <a:pt x="1751" y="4679"/>
                  </a:cubicBezTo>
                  <a:lnTo>
                    <a:pt x="2013" y="4679"/>
                  </a:lnTo>
                  <a:cubicBezTo>
                    <a:pt x="2989" y="4679"/>
                    <a:pt x="3775" y="3893"/>
                    <a:pt x="3775" y="2929"/>
                  </a:cubicBezTo>
                  <a:lnTo>
                    <a:pt x="3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5262850" y="3223150"/>
              <a:ext cx="61925" cy="61625"/>
            </a:xfrm>
            <a:custGeom>
              <a:avLst/>
              <a:gdLst/>
              <a:ahLst/>
              <a:cxnLst/>
              <a:rect l="l" t="t" r="r" b="b"/>
              <a:pathLst>
                <a:path w="2477" h="2465" extrusionOk="0">
                  <a:moveTo>
                    <a:pt x="1239" y="941"/>
                  </a:moveTo>
                  <a:cubicBezTo>
                    <a:pt x="1405" y="941"/>
                    <a:pt x="1524" y="1072"/>
                    <a:pt x="1524" y="1227"/>
                  </a:cubicBezTo>
                  <a:cubicBezTo>
                    <a:pt x="1524" y="1393"/>
                    <a:pt x="1405" y="1512"/>
                    <a:pt x="1239" y="1512"/>
                  </a:cubicBezTo>
                  <a:cubicBezTo>
                    <a:pt x="1084" y="1512"/>
                    <a:pt x="953" y="1393"/>
                    <a:pt x="953" y="1227"/>
                  </a:cubicBezTo>
                  <a:cubicBezTo>
                    <a:pt x="953" y="1072"/>
                    <a:pt x="1084" y="941"/>
                    <a:pt x="1239" y="941"/>
                  </a:cubicBezTo>
                  <a:close/>
                  <a:moveTo>
                    <a:pt x="1132" y="0"/>
                  </a:moveTo>
                  <a:lnTo>
                    <a:pt x="1132" y="500"/>
                  </a:lnTo>
                  <a:cubicBezTo>
                    <a:pt x="1012" y="524"/>
                    <a:pt x="905" y="572"/>
                    <a:pt x="810" y="643"/>
                  </a:cubicBezTo>
                  <a:lnTo>
                    <a:pt x="441" y="286"/>
                  </a:lnTo>
                  <a:lnTo>
                    <a:pt x="286" y="429"/>
                  </a:lnTo>
                  <a:lnTo>
                    <a:pt x="655" y="798"/>
                  </a:lnTo>
                  <a:cubicBezTo>
                    <a:pt x="584" y="893"/>
                    <a:pt x="536" y="1000"/>
                    <a:pt x="512" y="1119"/>
                  </a:cubicBezTo>
                  <a:lnTo>
                    <a:pt x="0" y="1119"/>
                  </a:lnTo>
                  <a:lnTo>
                    <a:pt x="0" y="1346"/>
                  </a:lnTo>
                  <a:lnTo>
                    <a:pt x="512" y="1346"/>
                  </a:lnTo>
                  <a:cubicBezTo>
                    <a:pt x="536" y="1465"/>
                    <a:pt x="584" y="1572"/>
                    <a:pt x="655" y="1667"/>
                  </a:cubicBezTo>
                  <a:lnTo>
                    <a:pt x="286" y="2036"/>
                  </a:lnTo>
                  <a:lnTo>
                    <a:pt x="441" y="2179"/>
                  </a:lnTo>
                  <a:lnTo>
                    <a:pt x="810" y="1822"/>
                  </a:lnTo>
                  <a:cubicBezTo>
                    <a:pt x="905" y="1893"/>
                    <a:pt x="1012" y="1941"/>
                    <a:pt x="1132" y="1953"/>
                  </a:cubicBezTo>
                  <a:lnTo>
                    <a:pt x="1132" y="2465"/>
                  </a:lnTo>
                  <a:lnTo>
                    <a:pt x="1346" y="2465"/>
                  </a:lnTo>
                  <a:lnTo>
                    <a:pt x="1346" y="1953"/>
                  </a:lnTo>
                  <a:cubicBezTo>
                    <a:pt x="1477" y="1941"/>
                    <a:pt x="1584" y="1893"/>
                    <a:pt x="1679" y="1822"/>
                  </a:cubicBezTo>
                  <a:lnTo>
                    <a:pt x="2036" y="2179"/>
                  </a:lnTo>
                  <a:lnTo>
                    <a:pt x="2191" y="2036"/>
                  </a:lnTo>
                  <a:lnTo>
                    <a:pt x="1834" y="1667"/>
                  </a:lnTo>
                  <a:cubicBezTo>
                    <a:pt x="1905" y="1572"/>
                    <a:pt x="1953" y="1465"/>
                    <a:pt x="1965" y="1346"/>
                  </a:cubicBezTo>
                  <a:lnTo>
                    <a:pt x="2477" y="1346"/>
                  </a:lnTo>
                  <a:lnTo>
                    <a:pt x="2477" y="1119"/>
                  </a:lnTo>
                  <a:lnTo>
                    <a:pt x="1965" y="1119"/>
                  </a:lnTo>
                  <a:cubicBezTo>
                    <a:pt x="1953" y="1000"/>
                    <a:pt x="1905" y="893"/>
                    <a:pt x="1834" y="798"/>
                  </a:cubicBezTo>
                  <a:lnTo>
                    <a:pt x="2191" y="429"/>
                  </a:lnTo>
                  <a:lnTo>
                    <a:pt x="2036" y="286"/>
                  </a:lnTo>
                  <a:lnTo>
                    <a:pt x="1679" y="643"/>
                  </a:lnTo>
                  <a:cubicBezTo>
                    <a:pt x="1584" y="572"/>
                    <a:pt x="1477" y="524"/>
                    <a:pt x="1346" y="500"/>
                  </a:cubicBezTo>
                  <a:lnTo>
                    <a:pt x="13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4965500" y="3195475"/>
              <a:ext cx="94375" cy="117000"/>
            </a:xfrm>
            <a:custGeom>
              <a:avLst/>
              <a:gdLst/>
              <a:ahLst/>
              <a:cxnLst/>
              <a:rect l="l" t="t" r="r" b="b"/>
              <a:pathLst>
                <a:path w="3775" h="4680" extrusionOk="0">
                  <a:moveTo>
                    <a:pt x="0" y="0"/>
                  </a:moveTo>
                  <a:lnTo>
                    <a:pt x="0" y="2929"/>
                  </a:lnTo>
                  <a:cubicBezTo>
                    <a:pt x="0" y="3893"/>
                    <a:pt x="786" y="4679"/>
                    <a:pt x="1750" y="4679"/>
                  </a:cubicBezTo>
                  <a:lnTo>
                    <a:pt x="2024" y="4679"/>
                  </a:lnTo>
                  <a:cubicBezTo>
                    <a:pt x="2989" y="4679"/>
                    <a:pt x="3774" y="3893"/>
                    <a:pt x="3774" y="2929"/>
                  </a:cubicBezTo>
                  <a:lnTo>
                    <a:pt x="3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4981575" y="3223150"/>
              <a:ext cx="61925" cy="61625"/>
            </a:xfrm>
            <a:custGeom>
              <a:avLst/>
              <a:gdLst/>
              <a:ahLst/>
              <a:cxnLst/>
              <a:rect l="l" t="t" r="r" b="b"/>
              <a:pathLst>
                <a:path w="2477" h="2465" extrusionOk="0">
                  <a:moveTo>
                    <a:pt x="1238" y="941"/>
                  </a:moveTo>
                  <a:cubicBezTo>
                    <a:pt x="1405" y="941"/>
                    <a:pt x="1524" y="1072"/>
                    <a:pt x="1524" y="1227"/>
                  </a:cubicBezTo>
                  <a:cubicBezTo>
                    <a:pt x="1524" y="1393"/>
                    <a:pt x="1405" y="1512"/>
                    <a:pt x="1238" y="1512"/>
                  </a:cubicBezTo>
                  <a:cubicBezTo>
                    <a:pt x="1083" y="1512"/>
                    <a:pt x="953" y="1393"/>
                    <a:pt x="953" y="1227"/>
                  </a:cubicBezTo>
                  <a:cubicBezTo>
                    <a:pt x="953" y="1072"/>
                    <a:pt x="1083" y="941"/>
                    <a:pt x="1238" y="941"/>
                  </a:cubicBezTo>
                  <a:close/>
                  <a:moveTo>
                    <a:pt x="1131" y="0"/>
                  </a:moveTo>
                  <a:lnTo>
                    <a:pt x="1131" y="500"/>
                  </a:lnTo>
                  <a:cubicBezTo>
                    <a:pt x="1012" y="524"/>
                    <a:pt x="905" y="572"/>
                    <a:pt x="810" y="643"/>
                  </a:cubicBezTo>
                  <a:lnTo>
                    <a:pt x="441" y="286"/>
                  </a:lnTo>
                  <a:lnTo>
                    <a:pt x="298" y="429"/>
                  </a:lnTo>
                  <a:lnTo>
                    <a:pt x="655" y="798"/>
                  </a:lnTo>
                  <a:cubicBezTo>
                    <a:pt x="583" y="893"/>
                    <a:pt x="536" y="1000"/>
                    <a:pt x="512" y="1119"/>
                  </a:cubicBezTo>
                  <a:lnTo>
                    <a:pt x="0" y="1119"/>
                  </a:lnTo>
                  <a:lnTo>
                    <a:pt x="0" y="1346"/>
                  </a:lnTo>
                  <a:lnTo>
                    <a:pt x="512" y="1346"/>
                  </a:lnTo>
                  <a:cubicBezTo>
                    <a:pt x="536" y="1465"/>
                    <a:pt x="583" y="1572"/>
                    <a:pt x="655" y="1667"/>
                  </a:cubicBezTo>
                  <a:lnTo>
                    <a:pt x="298" y="2036"/>
                  </a:lnTo>
                  <a:lnTo>
                    <a:pt x="441" y="2179"/>
                  </a:lnTo>
                  <a:lnTo>
                    <a:pt x="810" y="1822"/>
                  </a:lnTo>
                  <a:cubicBezTo>
                    <a:pt x="905" y="1893"/>
                    <a:pt x="1012" y="1941"/>
                    <a:pt x="1131" y="1953"/>
                  </a:cubicBezTo>
                  <a:lnTo>
                    <a:pt x="1131" y="2465"/>
                  </a:lnTo>
                  <a:lnTo>
                    <a:pt x="1345" y="2465"/>
                  </a:lnTo>
                  <a:lnTo>
                    <a:pt x="1345" y="1953"/>
                  </a:lnTo>
                  <a:cubicBezTo>
                    <a:pt x="1476" y="1941"/>
                    <a:pt x="1584" y="1893"/>
                    <a:pt x="1679" y="1822"/>
                  </a:cubicBezTo>
                  <a:lnTo>
                    <a:pt x="2036" y="2179"/>
                  </a:lnTo>
                  <a:lnTo>
                    <a:pt x="2191" y="2036"/>
                  </a:lnTo>
                  <a:lnTo>
                    <a:pt x="1834" y="1667"/>
                  </a:lnTo>
                  <a:cubicBezTo>
                    <a:pt x="1905" y="1572"/>
                    <a:pt x="1953" y="1465"/>
                    <a:pt x="1965" y="1346"/>
                  </a:cubicBezTo>
                  <a:lnTo>
                    <a:pt x="2477" y="1346"/>
                  </a:lnTo>
                  <a:lnTo>
                    <a:pt x="2477" y="1119"/>
                  </a:lnTo>
                  <a:lnTo>
                    <a:pt x="1965" y="1119"/>
                  </a:lnTo>
                  <a:cubicBezTo>
                    <a:pt x="1953" y="1000"/>
                    <a:pt x="1905" y="893"/>
                    <a:pt x="1834" y="798"/>
                  </a:cubicBezTo>
                  <a:lnTo>
                    <a:pt x="2191" y="429"/>
                  </a:lnTo>
                  <a:lnTo>
                    <a:pt x="2036" y="286"/>
                  </a:lnTo>
                  <a:lnTo>
                    <a:pt x="1679" y="643"/>
                  </a:lnTo>
                  <a:cubicBezTo>
                    <a:pt x="1584" y="572"/>
                    <a:pt x="1476" y="524"/>
                    <a:pt x="1345" y="500"/>
                  </a:cubicBezTo>
                  <a:lnTo>
                    <a:pt x="13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4884525" y="3491625"/>
              <a:ext cx="555750" cy="24150"/>
            </a:xfrm>
            <a:custGeom>
              <a:avLst/>
              <a:gdLst/>
              <a:ahLst/>
              <a:cxnLst/>
              <a:rect l="l" t="t" r="r" b="b"/>
              <a:pathLst>
                <a:path w="22230" h="966" extrusionOk="0">
                  <a:moveTo>
                    <a:pt x="477" y="1"/>
                  </a:moveTo>
                  <a:cubicBezTo>
                    <a:pt x="215" y="1"/>
                    <a:pt x="1" y="215"/>
                    <a:pt x="1" y="489"/>
                  </a:cubicBezTo>
                  <a:cubicBezTo>
                    <a:pt x="1" y="751"/>
                    <a:pt x="215" y="965"/>
                    <a:pt x="477" y="965"/>
                  </a:cubicBezTo>
                  <a:lnTo>
                    <a:pt x="21753" y="965"/>
                  </a:lnTo>
                  <a:cubicBezTo>
                    <a:pt x="22015" y="965"/>
                    <a:pt x="22230" y="751"/>
                    <a:pt x="22230" y="489"/>
                  </a:cubicBezTo>
                  <a:cubicBezTo>
                    <a:pt x="22230" y="215"/>
                    <a:pt x="22015" y="1"/>
                    <a:pt x="21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4884525" y="3619925"/>
              <a:ext cx="555750" cy="23825"/>
            </a:xfrm>
            <a:custGeom>
              <a:avLst/>
              <a:gdLst/>
              <a:ahLst/>
              <a:cxnLst/>
              <a:rect l="l" t="t" r="r" b="b"/>
              <a:pathLst>
                <a:path w="22230" h="953" extrusionOk="0">
                  <a:moveTo>
                    <a:pt x="513" y="0"/>
                  </a:moveTo>
                  <a:cubicBezTo>
                    <a:pt x="227" y="0"/>
                    <a:pt x="1" y="215"/>
                    <a:pt x="1" y="477"/>
                  </a:cubicBezTo>
                  <a:cubicBezTo>
                    <a:pt x="1" y="738"/>
                    <a:pt x="227" y="953"/>
                    <a:pt x="513" y="953"/>
                  </a:cubicBezTo>
                  <a:lnTo>
                    <a:pt x="21718" y="953"/>
                  </a:lnTo>
                  <a:cubicBezTo>
                    <a:pt x="22003" y="953"/>
                    <a:pt x="22230" y="738"/>
                    <a:pt x="22230" y="477"/>
                  </a:cubicBezTo>
                  <a:cubicBezTo>
                    <a:pt x="22230" y="215"/>
                    <a:pt x="22003" y="0"/>
                    <a:pt x="21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4884525" y="3747900"/>
              <a:ext cx="555750" cy="24150"/>
            </a:xfrm>
            <a:custGeom>
              <a:avLst/>
              <a:gdLst/>
              <a:ahLst/>
              <a:cxnLst/>
              <a:rect l="l" t="t" r="r" b="b"/>
              <a:pathLst>
                <a:path w="22230" h="966" extrusionOk="0">
                  <a:moveTo>
                    <a:pt x="513" y="1"/>
                  </a:moveTo>
                  <a:cubicBezTo>
                    <a:pt x="227" y="1"/>
                    <a:pt x="1" y="215"/>
                    <a:pt x="1" y="489"/>
                  </a:cubicBezTo>
                  <a:cubicBezTo>
                    <a:pt x="1" y="751"/>
                    <a:pt x="227" y="965"/>
                    <a:pt x="513" y="965"/>
                  </a:cubicBezTo>
                  <a:lnTo>
                    <a:pt x="21718" y="965"/>
                  </a:lnTo>
                  <a:cubicBezTo>
                    <a:pt x="22003" y="965"/>
                    <a:pt x="22230" y="751"/>
                    <a:pt x="22230" y="489"/>
                  </a:cubicBezTo>
                  <a:cubicBezTo>
                    <a:pt x="22230" y="215"/>
                    <a:pt x="22003" y="1"/>
                    <a:pt x="2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4884525" y="3876200"/>
              <a:ext cx="555750" cy="24125"/>
            </a:xfrm>
            <a:custGeom>
              <a:avLst/>
              <a:gdLst/>
              <a:ahLst/>
              <a:cxnLst/>
              <a:rect l="l" t="t" r="r" b="b"/>
              <a:pathLst>
                <a:path w="22230" h="965" extrusionOk="0">
                  <a:moveTo>
                    <a:pt x="513" y="1"/>
                  </a:moveTo>
                  <a:cubicBezTo>
                    <a:pt x="227" y="1"/>
                    <a:pt x="1" y="215"/>
                    <a:pt x="1" y="477"/>
                  </a:cubicBezTo>
                  <a:cubicBezTo>
                    <a:pt x="1" y="739"/>
                    <a:pt x="227" y="965"/>
                    <a:pt x="513" y="965"/>
                  </a:cubicBezTo>
                  <a:lnTo>
                    <a:pt x="21718" y="965"/>
                  </a:lnTo>
                  <a:cubicBezTo>
                    <a:pt x="22003" y="965"/>
                    <a:pt x="22230" y="739"/>
                    <a:pt x="22230" y="477"/>
                  </a:cubicBezTo>
                  <a:cubicBezTo>
                    <a:pt x="22230" y="215"/>
                    <a:pt x="22003" y="1"/>
                    <a:pt x="2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4884525" y="4004200"/>
              <a:ext cx="555750" cy="24125"/>
            </a:xfrm>
            <a:custGeom>
              <a:avLst/>
              <a:gdLst/>
              <a:ahLst/>
              <a:cxnLst/>
              <a:rect l="l" t="t" r="r" b="b"/>
              <a:pathLst>
                <a:path w="22230" h="965" extrusionOk="0">
                  <a:moveTo>
                    <a:pt x="477" y="0"/>
                  </a:moveTo>
                  <a:cubicBezTo>
                    <a:pt x="215" y="0"/>
                    <a:pt x="1" y="215"/>
                    <a:pt x="1" y="488"/>
                  </a:cubicBezTo>
                  <a:cubicBezTo>
                    <a:pt x="1" y="750"/>
                    <a:pt x="215" y="965"/>
                    <a:pt x="477" y="965"/>
                  </a:cubicBezTo>
                  <a:lnTo>
                    <a:pt x="21753" y="965"/>
                  </a:lnTo>
                  <a:cubicBezTo>
                    <a:pt x="22015" y="965"/>
                    <a:pt x="22230" y="750"/>
                    <a:pt x="22230" y="488"/>
                  </a:cubicBezTo>
                  <a:cubicBezTo>
                    <a:pt x="22230" y="215"/>
                    <a:pt x="22015" y="0"/>
                    <a:pt x="21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5297975" y="3372575"/>
              <a:ext cx="24125" cy="774825"/>
            </a:xfrm>
            <a:custGeom>
              <a:avLst/>
              <a:gdLst/>
              <a:ahLst/>
              <a:cxnLst/>
              <a:rect l="l" t="t" r="r" b="b"/>
              <a:pathLst>
                <a:path w="965" h="30993" extrusionOk="0">
                  <a:moveTo>
                    <a:pt x="0" y="0"/>
                  </a:moveTo>
                  <a:lnTo>
                    <a:pt x="0" y="30504"/>
                  </a:lnTo>
                  <a:cubicBezTo>
                    <a:pt x="0" y="30778"/>
                    <a:pt x="215" y="30992"/>
                    <a:pt x="489" y="30992"/>
                  </a:cubicBezTo>
                  <a:cubicBezTo>
                    <a:pt x="750" y="30992"/>
                    <a:pt x="965" y="30778"/>
                    <a:pt x="965" y="30504"/>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5002700" y="3372575"/>
              <a:ext cx="24125" cy="774825"/>
            </a:xfrm>
            <a:custGeom>
              <a:avLst/>
              <a:gdLst/>
              <a:ahLst/>
              <a:cxnLst/>
              <a:rect l="l" t="t" r="r" b="b"/>
              <a:pathLst>
                <a:path w="965" h="30993" extrusionOk="0">
                  <a:moveTo>
                    <a:pt x="0" y="0"/>
                  </a:moveTo>
                  <a:lnTo>
                    <a:pt x="0" y="30504"/>
                  </a:lnTo>
                  <a:cubicBezTo>
                    <a:pt x="0" y="30778"/>
                    <a:pt x="215" y="30992"/>
                    <a:pt x="489" y="30992"/>
                  </a:cubicBezTo>
                  <a:cubicBezTo>
                    <a:pt x="750" y="30992"/>
                    <a:pt x="965" y="30778"/>
                    <a:pt x="965" y="30504"/>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5155400" y="3372575"/>
              <a:ext cx="24125" cy="815900"/>
            </a:xfrm>
            <a:custGeom>
              <a:avLst/>
              <a:gdLst/>
              <a:ahLst/>
              <a:cxnLst/>
              <a:rect l="l" t="t" r="r" b="b"/>
              <a:pathLst>
                <a:path w="965" h="32636" extrusionOk="0">
                  <a:moveTo>
                    <a:pt x="0" y="0"/>
                  </a:moveTo>
                  <a:lnTo>
                    <a:pt x="0" y="32147"/>
                  </a:lnTo>
                  <a:cubicBezTo>
                    <a:pt x="0" y="32421"/>
                    <a:pt x="215" y="32635"/>
                    <a:pt x="488" y="32635"/>
                  </a:cubicBezTo>
                  <a:cubicBezTo>
                    <a:pt x="750" y="32635"/>
                    <a:pt x="965" y="32421"/>
                    <a:pt x="965" y="32147"/>
                  </a:cubicBezTo>
                  <a:lnTo>
                    <a:pt x="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4877675" y="2955850"/>
              <a:ext cx="564375" cy="202425"/>
            </a:xfrm>
            <a:custGeom>
              <a:avLst/>
              <a:gdLst/>
              <a:ahLst/>
              <a:cxnLst/>
              <a:rect l="l" t="t" r="r" b="b"/>
              <a:pathLst>
                <a:path w="22575" h="8097" extrusionOk="0">
                  <a:moveTo>
                    <a:pt x="1" y="1"/>
                  </a:moveTo>
                  <a:lnTo>
                    <a:pt x="1" y="8097"/>
                  </a:lnTo>
                  <a:lnTo>
                    <a:pt x="22575" y="8097"/>
                  </a:lnTo>
                  <a:lnTo>
                    <a:pt x="225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4877675" y="3158250"/>
              <a:ext cx="564375" cy="44075"/>
            </a:xfrm>
            <a:custGeom>
              <a:avLst/>
              <a:gdLst/>
              <a:ahLst/>
              <a:cxnLst/>
              <a:rect l="l" t="t" r="r" b="b"/>
              <a:pathLst>
                <a:path w="22575" h="1763" extrusionOk="0">
                  <a:moveTo>
                    <a:pt x="1" y="1"/>
                  </a:moveTo>
                  <a:lnTo>
                    <a:pt x="1" y="1763"/>
                  </a:lnTo>
                  <a:lnTo>
                    <a:pt x="22575" y="1763"/>
                  </a:lnTo>
                  <a:lnTo>
                    <a:pt x="22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4900600" y="3171350"/>
              <a:ext cx="524200" cy="17600"/>
            </a:xfrm>
            <a:custGeom>
              <a:avLst/>
              <a:gdLst/>
              <a:ahLst/>
              <a:cxnLst/>
              <a:rect l="l" t="t" r="r" b="b"/>
              <a:pathLst>
                <a:path w="20968" h="704" extrusionOk="0">
                  <a:moveTo>
                    <a:pt x="346" y="1"/>
                  </a:moveTo>
                  <a:cubicBezTo>
                    <a:pt x="155" y="1"/>
                    <a:pt x="1" y="155"/>
                    <a:pt x="1" y="358"/>
                  </a:cubicBezTo>
                  <a:cubicBezTo>
                    <a:pt x="1" y="548"/>
                    <a:pt x="155" y="703"/>
                    <a:pt x="346" y="703"/>
                  </a:cubicBezTo>
                  <a:lnTo>
                    <a:pt x="405" y="703"/>
                  </a:lnTo>
                  <a:cubicBezTo>
                    <a:pt x="596" y="703"/>
                    <a:pt x="751" y="548"/>
                    <a:pt x="751" y="358"/>
                  </a:cubicBezTo>
                  <a:cubicBezTo>
                    <a:pt x="751" y="155"/>
                    <a:pt x="596" y="1"/>
                    <a:pt x="405" y="1"/>
                  </a:cubicBezTo>
                  <a:close/>
                  <a:moveTo>
                    <a:pt x="2036" y="1"/>
                  </a:moveTo>
                  <a:cubicBezTo>
                    <a:pt x="1846" y="1"/>
                    <a:pt x="1691" y="155"/>
                    <a:pt x="1691" y="358"/>
                  </a:cubicBezTo>
                  <a:cubicBezTo>
                    <a:pt x="1691" y="548"/>
                    <a:pt x="1846" y="703"/>
                    <a:pt x="2036" y="703"/>
                  </a:cubicBezTo>
                  <a:lnTo>
                    <a:pt x="2084" y="703"/>
                  </a:lnTo>
                  <a:cubicBezTo>
                    <a:pt x="2275" y="703"/>
                    <a:pt x="2441" y="548"/>
                    <a:pt x="2441" y="358"/>
                  </a:cubicBezTo>
                  <a:cubicBezTo>
                    <a:pt x="2441" y="155"/>
                    <a:pt x="2275" y="1"/>
                    <a:pt x="2084" y="1"/>
                  </a:cubicBezTo>
                  <a:close/>
                  <a:moveTo>
                    <a:pt x="3715" y="1"/>
                  </a:moveTo>
                  <a:cubicBezTo>
                    <a:pt x="3525" y="1"/>
                    <a:pt x="3370" y="155"/>
                    <a:pt x="3370" y="358"/>
                  </a:cubicBezTo>
                  <a:cubicBezTo>
                    <a:pt x="3370" y="548"/>
                    <a:pt x="3525" y="703"/>
                    <a:pt x="3715" y="703"/>
                  </a:cubicBezTo>
                  <a:lnTo>
                    <a:pt x="3775" y="703"/>
                  </a:lnTo>
                  <a:cubicBezTo>
                    <a:pt x="3965" y="703"/>
                    <a:pt x="4120" y="548"/>
                    <a:pt x="4120" y="358"/>
                  </a:cubicBezTo>
                  <a:cubicBezTo>
                    <a:pt x="4120" y="155"/>
                    <a:pt x="3965" y="1"/>
                    <a:pt x="3775" y="1"/>
                  </a:cubicBezTo>
                  <a:close/>
                  <a:moveTo>
                    <a:pt x="5406" y="1"/>
                  </a:moveTo>
                  <a:cubicBezTo>
                    <a:pt x="5215" y="1"/>
                    <a:pt x="5049" y="155"/>
                    <a:pt x="5049" y="358"/>
                  </a:cubicBezTo>
                  <a:cubicBezTo>
                    <a:pt x="5049" y="548"/>
                    <a:pt x="5215" y="703"/>
                    <a:pt x="5406" y="703"/>
                  </a:cubicBezTo>
                  <a:lnTo>
                    <a:pt x="5454" y="703"/>
                  </a:lnTo>
                  <a:cubicBezTo>
                    <a:pt x="5644" y="703"/>
                    <a:pt x="5811" y="548"/>
                    <a:pt x="5811" y="358"/>
                  </a:cubicBezTo>
                  <a:cubicBezTo>
                    <a:pt x="5811" y="155"/>
                    <a:pt x="5644" y="1"/>
                    <a:pt x="5454" y="1"/>
                  </a:cubicBezTo>
                  <a:close/>
                  <a:moveTo>
                    <a:pt x="7085" y="1"/>
                  </a:moveTo>
                  <a:cubicBezTo>
                    <a:pt x="6894" y="1"/>
                    <a:pt x="6739" y="155"/>
                    <a:pt x="6739" y="358"/>
                  </a:cubicBezTo>
                  <a:cubicBezTo>
                    <a:pt x="6739" y="548"/>
                    <a:pt x="6894" y="703"/>
                    <a:pt x="7085" y="703"/>
                  </a:cubicBezTo>
                  <a:lnTo>
                    <a:pt x="7144" y="703"/>
                  </a:lnTo>
                  <a:cubicBezTo>
                    <a:pt x="7335" y="703"/>
                    <a:pt x="7490" y="548"/>
                    <a:pt x="7490" y="358"/>
                  </a:cubicBezTo>
                  <a:cubicBezTo>
                    <a:pt x="7490" y="155"/>
                    <a:pt x="7335" y="1"/>
                    <a:pt x="7144" y="1"/>
                  </a:cubicBezTo>
                  <a:close/>
                  <a:moveTo>
                    <a:pt x="8775" y="1"/>
                  </a:moveTo>
                  <a:cubicBezTo>
                    <a:pt x="8585" y="1"/>
                    <a:pt x="8418" y="155"/>
                    <a:pt x="8418" y="358"/>
                  </a:cubicBezTo>
                  <a:cubicBezTo>
                    <a:pt x="8418" y="548"/>
                    <a:pt x="8585" y="703"/>
                    <a:pt x="8775" y="703"/>
                  </a:cubicBezTo>
                  <a:lnTo>
                    <a:pt x="8823" y="703"/>
                  </a:lnTo>
                  <a:cubicBezTo>
                    <a:pt x="9014" y="703"/>
                    <a:pt x="9180" y="548"/>
                    <a:pt x="9180" y="358"/>
                  </a:cubicBezTo>
                  <a:cubicBezTo>
                    <a:pt x="9180" y="155"/>
                    <a:pt x="9014" y="1"/>
                    <a:pt x="8823" y="1"/>
                  </a:cubicBezTo>
                  <a:close/>
                  <a:moveTo>
                    <a:pt x="10454" y="1"/>
                  </a:moveTo>
                  <a:cubicBezTo>
                    <a:pt x="10264" y="1"/>
                    <a:pt x="10109" y="155"/>
                    <a:pt x="10109" y="358"/>
                  </a:cubicBezTo>
                  <a:cubicBezTo>
                    <a:pt x="10109" y="548"/>
                    <a:pt x="10264" y="703"/>
                    <a:pt x="10454" y="703"/>
                  </a:cubicBezTo>
                  <a:lnTo>
                    <a:pt x="10514" y="703"/>
                  </a:lnTo>
                  <a:cubicBezTo>
                    <a:pt x="10704" y="703"/>
                    <a:pt x="10859" y="548"/>
                    <a:pt x="10859" y="358"/>
                  </a:cubicBezTo>
                  <a:cubicBezTo>
                    <a:pt x="10859" y="155"/>
                    <a:pt x="10704" y="1"/>
                    <a:pt x="10514" y="1"/>
                  </a:cubicBezTo>
                  <a:close/>
                  <a:moveTo>
                    <a:pt x="12145" y="1"/>
                  </a:moveTo>
                  <a:cubicBezTo>
                    <a:pt x="11954" y="1"/>
                    <a:pt x="11788" y="155"/>
                    <a:pt x="11788" y="358"/>
                  </a:cubicBezTo>
                  <a:cubicBezTo>
                    <a:pt x="11788" y="548"/>
                    <a:pt x="11954" y="703"/>
                    <a:pt x="12145" y="703"/>
                  </a:cubicBezTo>
                  <a:lnTo>
                    <a:pt x="12193" y="703"/>
                  </a:lnTo>
                  <a:cubicBezTo>
                    <a:pt x="12383" y="703"/>
                    <a:pt x="12538" y="548"/>
                    <a:pt x="12538" y="358"/>
                  </a:cubicBezTo>
                  <a:cubicBezTo>
                    <a:pt x="12538" y="155"/>
                    <a:pt x="12383" y="1"/>
                    <a:pt x="12193" y="1"/>
                  </a:cubicBezTo>
                  <a:close/>
                  <a:moveTo>
                    <a:pt x="13824" y="1"/>
                  </a:moveTo>
                  <a:cubicBezTo>
                    <a:pt x="13633" y="1"/>
                    <a:pt x="13478" y="155"/>
                    <a:pt x="13478" y="358"/>
                  </a:cubicBezTo>
                  <a:cubicBezTo>
                    <a:pt x="13478" y="548"/>
                    <a:pt x="13633" y="703"/>
                    <a:pt x="13824" y="703"/>
                  </a:cubicBezTo>
                  <a:lnTo>
                    <a:pt x="13883" y="703"/>
                  </a:lnTo>
                  <a:cubicBezTo>
                    <a:pt x="14074" y="703"/>
                    <a:pt x="14228" y="548"/>
                    <a:pt x="14228" y="358"/>
                  </a:cubicBezTo>
                  <a:cubicBezTo>
                    <a:pt x="14228" y="155"/>
                    <a:pt x="14074" y="1"/>
                    <a:pt x="13883" y="1"/>
                  </a:cubicBezTo>
                  <a:close/>
                  <a:moveTo>
                    <a:pt x="15514" y="1"/>
                  </a:moveTo>
                  <a:cubicBezTo>
                    <a:pt x="15324" y="1"/>
                    <a:pt x="15157" y="155"/>
                    <a:pt x="15157" y="358"/>
                  </a:cubicBezTo>
                  <a:cubicBezTo>
                    <a:pt x="15157" y="548"/>
                    <a:pt x="15324" y="703"/>
                    <a:pt x="15514" y="703"/>
                  </a:cubicBezTo>
                  <a:lnTo>
                    <a:pt x="15562" y="703"/>
                  </a:lnTo>
                  <a:cubicBezTo>
                    <a:pt x="15752" y="703"/>
                    <a:pt x="15907" y="548"/>
                    <a:pt x="15907" y="358"/>
                  </a:cubicBezTo>
                  <a:cubicBezTo>
                    <a:pt x="15907" y="155"/>
                    <a:pt x="15752" y="1"/>
                    <a:pt x="15562" y="1"/>
                  </a:cubicBezTo>
                  <a:close/>
                  <a:moveTo>
                    <a:pt x="17193" y="1"/>
                  </a:moveTo>
                  <a:cubicBezTo>
                    <a:pt x="17003" y="1"/>
                    <a:pt x="16848" y="155"/>
                    <a:pt x="16848" y="358"/>
                  </a:cubicBezTo>
                  <a:cubicBezTo>
                    <a:pt x="16848" y="548"/>
                    <a:pt x="17003" y="703"/>
                    <a:pt x="17193" y="703"/>
                  </a:cubicBezTo>
                  <a:lnTo>
                    <a:pt x="17253" y="703"/>
                  </a:lnTo>
                  <a:cubicBezTo>
                    <a:pt x="17443" y="703"/>
                    <a:pt x="17598" y="548"/>
                    <a:pt x="17598" y="358"/>
                  </a:cubicBezTo>
                  <a:cubicBezTo>
                    <a:pt x="17598" y="155"/>
                    <a:pt x="17443" y="1"/>
                    <a:pt x="17253" y="1"/>
                  </a:cubicBezTo>
                  <a:close/>
                  <a:moveTo>
                    <a:pt x="18884" y="1"/>
                  </a:moveTo>
                  <a:cubicBezTo>
                    <a:pt x="18681" y="1"/>
                    <a:pt x="18527" y="155"/>
                    <a:pt x="18527" y="358"/>
                  </a:cubicBezTo>
                  <a:cubicBezTo>
                    <a:pt x="18527" y="548"/>
                    <a:pt x="18681" y="703"/>
                    <a:pt x="18884" y="703"/>
                  </a:cubicBezTo>
                  <a:lnTo>
                    <a:pt x="18931" y="703"/>
                  </a:lnTo>
                  <a:cubicBezTo>
                    <a:pt x="19122" y="703"/>
                    <a:pt x="19277" y="548"/>
                    <a:pt x="19277" y="358"/>
                  </a:cubicBezTo>
                  <a:cubicBezTo>
                    <a:pt x="19277" y="155"/>
                    <a:pt x="19122" y="1"/>
                    <a:pt x="18931" y="1"/>
                  </a:cubicBezTo>
                  <a:close/>
                  <a:moveTo>
                    <a:pt x="20563" y="1"/>
                  </a:moveTo>
                  <a:cubicBezTo>
                    <a:pt x="20372" y="1"/>
                    <a:pt x="20217" y="155"/>
                    <a:pt x="20217" y="358"/>
                  </a:cubicBezTo>
                  <a:cubicBezTo>
                    <a:pt x="20217" y="548"/>
                    <a:pt x="20372" y="703"/>
                    <a:pt x="20563" y="703"/>
                  </a:cubicBezTo>
                  <a:lnTo>
                    <a:pt x="20610" y="703"/>
                  </a:lnTo>
                  <a:cubicBezTo>
                    <a:pt x="20813" y="703"/>
                    <a:pt x="20967" y="548"/>
                    <a:pt x="20967" y="358"/>
                  </a:cubicBezTo>
                  <a:cubicBezTo>
                    <a:pt x="20967" y="155"/>
                    <a:pt x="20813" y="1"/>
                    <a:pt x="20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924300" y="4033650"/>
              <a:ext cx="174725" cy="42900"/>
            </a:xfrm>
            <a:custGeom>
              <a:avLst/>
              <a:gdLst/>
              <a:ahLst/>
              <a:cxnLst/>
              <a:rect l="l" t="t" r="r" b="b"/>
              <a:pathLst>
                <a:path w="6989" h="1716" extrusionOk="0">
                  <a:moveTo>
                    <a:pt x="0" y="1"/>
                  </a:moveTo>
                  <a:lnTo>
                    <a:pt x="0" y="1715"/>
                  </a:lnTo>
                  <a:lnTo>
                    <a:pt x="6989" y="1715"/>
                  </a:lnTo>
                  <a:lnTo>
                    <a:pt x="69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4072525" y="3936025"/>
              <a:ext cx="141100" cy="238150"/>
            </a:xfrm>
            <a:custGeom>
              <a:avLst/>
              <a:gdLst/>
              <a:ahLst/>
              <a:cxnLst/>
              <a:rect l="l" t="t" r="r" b="b"/>
              <a:pathLst>
                <a:path w="5644" h="9526" extrusionOk="0">
                  <a:moveTo>
                    <a:pt x="3263" y="1251"/>
                  </a:moveTo>
                  <a:cubicBezTo>
                    <a:pt x="3882" y="1251"/>
                    <a:pt x="4394" y="1751"/>
                    <a:pt x="4394" y="2382"/>
                  </a:cubicBezTo>
                  <a:cubicBezTo>
                    <a:pt x="4394" y="3001"/>
                    <a:pt x="3882" y="3513"/>
                    <a:pt x="3263" y="3513"/>
                  </a:cubicBezTo>
                  <a:cubicBezTo>
                    <a:pt x="2632" y="3513"/>
                    <a:pt x="2132" y="3001"/>
                    <a:pt x="2132" y="2382"/>
                  </a:cubicBezTo>
                  <a:cubicBezTo>
                    <a:pt x="2132" y="1751"/>
                    <a:pt x="2632" y="1251"/>
                    <a:pt x="3263" y="1251"/>
                  </a:cubicBezTo>
                  <a:close/>
                  <a:moveTo>
                    <a:pt x="3263" y="6013"/>
                  </a:moveTo>
                  <a:cubicBezTo>
                    <a:pt x="3882" y="6013"/>
                    <a:pt x="4394" y="6513"/>
                    <a:pt x="4394" y="7144"/>
                  </a:cubicBezTo>
                  <a:cubicBezTo>
                    <a:pt x="4394" y="7764"/>
                    <a:pt x="3882" y="8276"/>
                    <a:pt x="3263" y="8276"/>
                  </a:cubicBezTo>
                  <a:cubicBezTo>
                    <a:pt x="2632" y="8276"/>
                    <a:pt x="2132" y="7764"/>
                    <a:pt x="2132" y="7144"/>
                  </a:cubicBezTo>
                  <a:cubicBezTo>
                    <a:pt x="2132" y="6513"/>
                    <a:pt x="2632" y="6013"/>
                    <a:pt x="3263" y="6013"/>
                  </a:cubicBezTo>
                  <a:close/>
                  <a:moveTo>
                    <a:pt x="3263" y="1"/>
                  </a:moveTo>
                  <a:cubicBezTo>
                    <a:pt x="1941" y="1"/>
                    <a:pt x="869" y="1060"/>
                    <a:pt x="869" y="2382"/>
                  </a:cubicBezTo>
                  <a:cubicBezTo>
                    <a:pt x="869" y="2477"/>
                    <a:pt x="881" y="2572"/>
                    <a:pt x="893" y="2668"/>
                  </a:cubicBezTo>
                  <a:lnTo>
                    <a:pt x="0" y="2668"/>
                  </a:lnTo>
                  <a:lnTo>
                    <a:pt x="0" y="6859"/>
                  </a:lnTo>
                  <a:lnTo>
                    <a:pt x="893" y="6859"/>
                  </a:lnTo>
                  <a:cubicBezTo>
                    <a:pt x="881" y="6954"/>
                    <a:pt x="869" y="7049"/>
                    <a:pt x="869" y="7144"/>
                  </a:cubicBezTo>
                  <a:cubicBezTo>
                    <a:pt x="869" y="8454"/>
                    <a:pt x="1941" y="9526"/>
                    <a:pt x="3263" y="9526"/>
                  </a:cubicBezTo>
                  <a:cubicBezTo>
                    <a:pt x="4572" y="9526"/>
                    <a:pt x="5644" y="8454"/>
                    <a:pt x="5644" y="7144"/>
                  </a:cubicBezTo>
                  <a:cubicBezTo>
                    <a:pt x="5644" y="5823"/>
                    <a:pt x="4572" y="4763"/>
                    <a:pt x="3263" y="4763"/>
                  </a:cubicBezTo>
                  <a:cubicBezTo>
                    <a:pt x="4572" y="4763"/>
                    <a:pt x="5644" y="3692"/>
                    <a:pt x="5644" y="2382"/>
                  </a:cubicBezTo>
                  <a:cubicBezTo>
                    <a:pt x="5644" y="1060"/>
                    <a:pt x="4572" y="1"/>
                    <a:pt x="3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56"/>
            <p:cNvSpPr/>
            <p:nvPr/>
          </p:nvSpPr>
          <p:spPr>
            <a:xfrm>
              <a:off x="3726950" y="1528900"/>
              <a:ext cx="168775" cy="266425"/>
            </a:xfrm>
            <a:custGeom>
              <a:avLst/>
              <a:gdLst/>
              <a:ahLst/>
              <a:cxnLst/>
              <a:rect l="l" t="t" r="r" b="b"/>
              <a:pathLst>
                <a:path w="6751" h="10657" extrusionOk="0">
                  <a:moveTo>
                    <a:pt x="0" y="0"/>
                  </a:moveTo>
                  <a:lnTo>
                    <a:pt x="0" y="10656"/>
                  </a:lnTo>
                  <a:lnTo>
                    <a:pt x="6751" y="10656"/>
                  </a:lnTo>
                  <a:lnTo>
                    <a:pt x="6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503400" y="1008000"/>
              <a:ext cx="609925" cy="607225"/>
            </a:xfrm>
            <a:custGeom>
              <a:avLst/>
              <a:gdLst/>
              <a:ahLst/>
              <a:cxnLst/>
              <a:rect l="l" t="t" r="r" b="b"/>
              <a:pathLst>
                <a:path w="24397" h="24289" extrusionOk="0">
                  <a:moveTo>
                    <a:pt x="12312" y="6763"/>
                  </a:moveTo>
                  <a:cubicBezTo>
                    <a:pt x="15288" y="6763"/>
                    <a:pt x="17693" y="9180"/>
                    <a:pt x="17693" y="12145"/>
                  </a:cubicBezTo>
                  <a:cubicBezTo>
                    <a:pt x="17693" y="15121"/>
                    <a:pt x="15288" y="17526"/>
                    <a:pt x="12312" y="17526"/>
                  </a:cubicBezTo>
                  <a:cubicBezTo>
                    <a:pt x="9347" y="17526"/>
                    <a:pt x="6930" y="15121"/>
                    <a:pt x="6930" y="12145"/>
                  </a:cubicBezTo>
                  <a:cubicBezTo>
                    <a:pt x="6930" y="9180"/>
                    <a:pt x="9347" y="6763"/>
                    <a:pt x="12312" y="6763"/>
                  </a:cubicBezTo>
                  <a:close/>
                  <a:moveTo>
                    <a:pt x="10942" y="0"/>
                  </a:moveTo>
                  <a:lnTo>
                    <a:pt x="10942" y="2548"/>
                  </a:lnTo>
                  <a:cubicBezTo>
                    <a:pt x="10157" y="2655"/>
                    <a:pt x="9407" y="2846"/>
                    <a:pt x="8680" y="3132"/>
                  </a:cubicBezTo>
                  <a:lnTo>
                    <a:pt x="7466" y="893"/>
                  </a:lnTo>
                  <a:lnTo>
                    <a:pt x="5251" y="2108"/>
                  </a:lnTo>
                  <a:lnTo>
                    <a:pt x="6478" y="4334"/>
                  </a:lnTo>
                  <a:cubicBezTo>
                    <a:pt x="5727" y="4894"/>
                    <a:pt x="5049" y="5560"/>
                    <a:pt x="4477" y="6310"/>
                  </a:cubicBezTo>
                  <a:lnTo>
                    <a:pt x="2263" y="5048"/>
                  </a:lnTo>
                  <a:lnTo>
                    <a:pt x="1025" y="7239"/>
                  </a:lnTo>
                  <a:lnTo>
                    <a:pt x="3239" y="8489"/>
                  </a:lnTo>
                  <a:cubicBezTo>
                    <a:pt x="2846" y="9442"/>
                    <a:pt x="2608" y="10454"/>
                    <a:pt x="2549" y="11525"/>
                  </a:cubicBezTo>
                  <a:lnTo>
                    <a:pt x="1" y="11692"/>
                  </a:lnTo>
                  <a:lnTo>
                    <a:pt x="167" y="14204"/>
                  </a:lnTo>
                  <a:lnTo>
                    <a:pt x="2703" y="14026"/>
                  </a:lnTo>
                  <a:cubicBezTo>
                    <a:pt x="2834" y="14692"/>
                    <a:pt x="3037" y="15335"/>
                    <a:pt x="3299" y="15955"/>
                  </a:cubicBezTo>
                  <a:lnTo>
                    <a:pt x="1108" y="17240"/>
                  </a:lnTo>
                  <a:lnTo>
                    <a:pt x="2382" y="19407"/>
                  </a:lnTo>
                  <a:lnTo>
                    <a:pt x="4584" y="18110"/>
                  </a:lnTo>
                  <a:cubicBezTo>
                    <a:pt x="5073" y="18741"/>
                    <a:pt x="5644" y="19312"/>
                    <a:pt x="6275" y="19800"/>
                  </a:cubicBezTo>
                  <a:lnTo>
                    <a:pt x="4989" y="22003"/>
                  </a:lnTo>
                  <a:lnTo>
                    <a:pt x="7168" y="23265"/>
                  </a:lnTo>
                  <a:lnTo>
                    <a:pt x="8454" y="21074"/>
                  </a:lnTo>
                  <a:cubicBezTo>
                    <a:pt x="9228" y="21396"/>
                    <a:pt x="10073" y="21622"/>
                    <a:pt x="10942" y="21741"/>
                  </a:cubicBezTo>
                  <a:lnTo>
                    <a:pt x="10942" y="24289"/>
                  </a:lnTo>
                  <a:lnTo>
                    <a:pt x="13455" y="24289"/>
                  </a:lnTo>
                  <a:lnTo>
                    <a:pt x="13455" y="21741"/>
                  </a:lnTo>
                  <a:cubicBezTo>
                    <a:pt x="14240" y="21634"/>
                    <a:pt x="15002" y="21443"/>
                    <a:pt x="15717" y="21158"/>
                  </a:cubicBezTo>
                  <a:lnTo>
                    <a:pt x="16943" y="23396"/>
                  </a:lnTo>
                  <a:lnTo>
                    <a:pt x="19146" y="22181"/>
                  </a:lnTo>
                  <a:lnTo>
                    <a:pt x="17919" y="19955"/>
                  </a:lnTo>
                  <a:cubicBezTo>
                    <a:pt x="18670" y="19395"/>
                    <a:pt x="19348" y="18729"/>
                    <a:pt x="19920" y="17979"/>
                  </a:cubicBezTo>
                  <a:lnTo>
                    <a:pt x="22134" y="19241"/>
                  </a:lnTo>
                  <a:lnTo>
                    <a:pt x="23373" y="17062"/>
                  </a:lnTo>
                  <a:lnTo>
                    <a:pt x="21158" y="15800"/>
                  </a:lnTo>
                  <a:cubicBezTo>
                    <a:pt x="21551" y="14847"/>
                    <a:pt x="21789" y="13835"/>
                    <a:pt x="21860" y="12764"/>
                  </a:cubicBezTo>
                  <a:lnTo>
                    <a:pt x="24396" y="12597"/>
                  </a:lnTo>
                  <a:lnTo>
                    <a:pt x="24230" y="10097"/>
                  </a:lnTo>
                  <a:lnTo>
                    <a:pt x="21694" y="10263"/>
                  </a:lnTo>
                  <a:cubicBezTo>
                    <a:pt x="21563" y="9597"/>
                    <a:pt x="21360" y="8954"/>
                    <a:pt x="21098" y="8346"/>
                  </a:cubicBezTo>
                  <a:lnTo>
                    <a:pt x="23289" y="7049"/>
                  </a:lnTo>
                  <a:lnTo>
                    <a:pt x="22015" y="4882"/>
                  </a:lnTo>
                  <a:lnTo>
                    <a:pt x="19813" y="6180"/>
                  </a:lnTo>
                  <a:cubicBezTo>
                    <a:pt x="19324" y="5548"/>
                    <a:pt x="18753" y="4977"/>
                    <a:pt x="18122" y="4489"/>
                  </a:cubicBezTo>
                  <a:lnTo>
                    <a:pt x="19408" y="2286"/>
                  </a:lnTo>
                  <a:lnTo>
                    <a:pt x="17229" y="1024"/>
                  </a:lnTo>
                  <a:lnTo>
                    <a:pt x="15955" y="3227"/>
                  </a:lnTo>
                  <a:cubicBezTo>
                    <a:pt x="15169" y="2893"/>
                    <a:pt x="14324" y="2667"/>
                    <a:pt x="13455" y="2548"/>
                  </a:cubicBezTo>
                  <a:lnTo>
                    <a:pt x="134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598050" y="1098950"/>
              <a:ext cx="424200" cy="425200"/>
            </a:xfrm>
            <a:custGeom>
              <a:avLst/>
              <a:gdLst/>
              <a:ahLst/>
              <a:cxnLst/>
              <a:rect l="l" t="t" r="r" b="b"/>
              <a:pathLst>
                <a:path w="16968" h="17008" extrusionOk="0">
                  <a:moveTo>
                    <a:pt x="9335" y="0"/>
                  </a:moveTo>
                  <a:cubicBezTo>
                    <a:pt x="8989" y="0"/>
                    <a:pt x="8689" y="272"/>
                    <a:pt x="8645" y="625"/>
                  </a:cubicBezTo>
                  <a:cubicBezTo>
                    <a:pt x="8597" y="1006"/>
                    <a:pt x="8871" y="1351"/>
                    <a:pt x="9252" y="1399"/>
                  </a:cubicBezTo>
                  <a:lnTo>
                    <a:pt x="9300" y="1399"/>
                  </a:lnTo>
                  <a:cubicBezTo>
                    <a:pt x="9323" y="1410"/>
                    <a:pt x="9359" y="1410"/>
                    <a:pt x="9383" y="1410"/>
                  </a:cubicBezTo>
                  <a:cubicBezTo>
                    <a:pt x="9728" y="1410"/>
                    <a:pt x="10026" y="1148"/>
                    <a:pt x="10073" y="791"/>
                  </a:cubicBezTo>
                  <a:cubicBezTo>
                    <a:pt x="10121" y="410"/>
                    <a:pt x="9847" y="65"/>
                    <a:pt x="9466" y="17"/>
                  </a:cubicBezTo>
                  <a:lnTo>
                    <a:pt x="9419" y="5"/>
                  </a:lnTo>
                  <a:cubicBezTo>
                    <a:pt x="9391" y="2"/>
                    <a:pt x="9363" y="0"/>
                    <a:pt x="9335" y="0"/>
                  </a:cubicBezTo>
                  <a:close/>
                  <a:moveTo>
                    <a:pt x="5638" y="456"/>
                  </a:moveTo>
                  <a:cubicBezTo>
                    <a:pt x="5552" y="456"/>
                    <a:pt x="5466" y="472"/>
                    <a:pt x="5382" y="506"/>
                  </a:cubicBezTo>
                  <a:lnTo>
                    <a:pt x="5359" y="517"/>
                  </a:lnTo>
                  <a:cubicBezTo>
                    <a:pt x="5001" y="648"/>
                    <a:pt x="4835" y="1053"/>
                    <a:pt x="4978" y="1410"/>
                  </a:cubicBezTo>
                  <a:cubicBezTo>
                    <a:pt x="5085" y="1684"/>
                    <a:pt x="5359" y="1851"/>
                    <a:pt x="5644" y="1851"/>
                  </a:cubicBezTo>
                  <a:cubicBezTo>
                    <a:pt x="5728" y="1851"/>
                    <a:pt x="5811" y="1839"/>
                    <a:pt x="5894" y="1803"/>
                  </a:cubicBezTo>
                  <a:cubicBezTo>
                    <a:pt x="6263" y="1672"/>
                    <a:pt x="6430" y="1268"/>
                    <a:pt x="6299" y="910"/>
                  </a:cubicBezTo>
                  <a:cubicBezTo>
                    <a:pt x="6190" y="627"/>
                    <a:pt x="5919" y="456"/>
                    <a:pt x="5638" y="456"/>
                  </a:cubicBezTo>
                  <a:close/>
                  <a:moveTo>
                    <a:pt x="12860" y="1327"/>
                  </a:moveTo>
                  <a:cubicBezTo>
                    <a:pt x="12636" y="1327"/>
                    <a:pt x="12417" y="1432"/>
                    <a:pt x="12276" y="1625"/>
                  </a:cubicBezTo>
                  <a:cubicBezTo>
                    <a:pt x="12062" y="1946"/>
                    <a:pt x="12145" y="2387"/>
                    <a:pt x="12455" y="2601"/>
                  </a:cubicBezTo>
                  <a:lnTo>
                    <a:pt x="12490" y="2625"/>
                  </a:lnTo>
                  <a:cubicBezTo>
                    <a:pt x="12609" y="2708"/>
                    <a:pt x="12752" y="2756"/>
                    <a:pt x="12895" y="2756"/>
                  </a:cubicBezTo>
                  <a:cubicBezTo>
                    <a:pt x="13110" y="2756"/>
                    <a:pt x="13324" y="2649"/>
                    <a:pt x="13467" y="2458"/>
                  </a:cubicBezTo>
                  <a:cubicBezTo>
                    <a:pt x="13681" y="2137"/>
                    <a:pt x="13610" y="1696"/>
                    <a:pt x="13288" y="1482"/>
                  </a:cubicBezTo>
                  <a:lnTo>
                    <a:pt x="13252" y="1446"/>
                  </a:lnTo>
                  <a:cubicBezTo>
                    <a:pt x="13131" y="1365"/>
                    <a:pt x="12995" y="1327"/>
                    <a:pt x="12860" y="1327"/>
                  </a:cubicBezTo>
                  <a:close/>
                  <a:moveTo>
                    <a:pt x="2547" y="2573"/>
                  </a:moveTo>
                  <a:cubicBezTo>
                    <a:pt x="2354" y="2573"/>
                    <a:pt x="2164" y="2651"/>
                    <a:pt x="2025" y="2803"/>
                  </a:cubicBezTo>
                  <a:lnTo>
                    <a:pt x="1989" y="2851"/>
                  </a:lnTo>
                  <a:cubicBezTo>
                    <a:pt x="1739" y="3137"/>
                    <a:pt x="1763" y="3577"/>
                    <a:pt x="2061" y="3839"/>
                  </a:cubicBezTo>
                  <a:cubicBezTo>
                    <a:pt x="2192" y="3958"/>
                    <a:pt x="2358" y="4006"/>
                    <a:pt x="2525" y="4006"/>
                  </a:cubicBezTo>
                  <a:cubicBezTo>
                    <a:pt x="2715" y="4006"/>
                    <a:pt x="2906" y="3935"/>
                    <a:pt x="3049" y="3768"/>
                  </a:cubicBezTo>
                  <a:lnTo>
                    <a:pt x="3073" y="3744"/>
                  </a:lnTo>
                  <a:cubicBezTo>
                    <a:pt x="3323" y="3458"/>
                    <a:pt x="3311" y="3018"/>
                    <a:pt x="3025" y="2756"/>
                  </a:cubicBezTo>
                  <a:cubicBezTo>
                    <a:pt x="2886" y="2633"/>
                    <a:pt x="2715" y="2573"/>
                    <a:pt x="2547" y="2573"/>
                  </a:cubicBezTo>
                  <a:close/>
                  <a:moveTo>
                    <a:pt x="15353" y="4129"/>
                  </a:moveTo>
                  <a:cubicBezTo>
                    <a:pt x="15243" y="4129"/>
                    <a:pt x="15131" y="4154"/>
                    <a:pt x="15026" y="4208"/>
                  </a:cubicBezTo>
                  <a:cubicBezTo>
                    <a:pt x="14693" y="4399"/>
                    <a:pt x="14562" y="4816"/>
                    <a:pt x="14741" y="5161"/>
                  </a:cubicBezTo>
                  <a:lnTo>
                    <a:pt x="14765" y="5197"/>
                  </a:lnTo>
                  <a:cubicBezTo>
                    <a:pt x="14884" y="5435"/>
                    <a:pt x="15134" y="5566"/>
                    <a:pt x="15384" y="5566"/>
                  </a:cubicBezTo>
                  <a:cubicBezTo>
                    <a:pt x="15491" y="5566"/>
                    <a:pt x="15598" y="5542"/>
                    <a:pt x="15705" y="5482"/>
                  </a:cubicBezTo>
                  <a:cubicBezTo>
                    <a:pt x="16050" y="5304"/>
                    <a:pt x="16181" y="4887"/>
                    <a:pt x="16003" y="4542"/>
                  </a:cubicBezTo>
                  <a:lnTo>
                    <a:pt x="15979" y="4506"/>
                  </a:lnTo>
                  <a:cubicBezTo>
                    <a:pt x="15854" y="4265"/>
                    <a:pt x="15608" y="4129"/>
                    <a:pt x="15353" y="4129"/>
                  </a:cubicBezTo>
                  <a:close/>
                  <a:moveTo>
                    <a:pt x="789" y="5901"/>
                  </a:moveTo>
                  <a:cubicBezTo>
                    <a:pt x="473" y="5901"/>
                    <a:pt x="188" y="6111"/>
                    <a:pt x="108" y="6423"/>
                  </a:cubicBezTo>
                  <a:lnTo>
                    <a:pt x="96" y="6482"/>
                  </a:lnTo>
                  <a:cubicBezTo>
                    <a:pt x="13" y="6852"/>
                    <a:pt x="239" y="7233"/>
                    <a:pt x="620" y="7328"/>
                  </a:cubicBezTo>
                  <a:cubicBezTo>
                    <a:pt x="668" y="7340"/>
                    <a:pt x="727" y="7340"/>
                    <a:pt x="775" y="7340"/>
                  </a:cubicBezTo>
                  <a:cubicBezTo>
                    <a:pt x="1096" y="7340"/>
                    <a:pt x="1382" y="7125"/>
                    <a:pt x="1465" y="6804"/>
                  </a:cubicBezTo>
                  <a:lnTo>
                    <a:pt x="1465" y="6768"/>
                  </a:lnTo>
                  <a:cubicBezTo>
                    <a:pt x="1560" y="6399"/>
                    <a:pt x="1334" y="6018"/>
                    <a:pt x="965" y="5923"/>
                  </a:cubicBezTo>
                  <a:cubicBezTo>
                    <a:pt x="906" y="5908"/>
                    <a:pt x="847" y="5901"/>
                    <a:pt x="789" y="5901"/>
                  </a:cubicBezTo>
                  <a:close/>
                  <a:moveTo>
                    <a:pt x="16265" y="7780"/>
                  </a:moveTo>
                  <a:cubicBezTo>
                    <a:pt x="15884" y="7780"/>
                    <a:pt x="15574" y="8090"/>
                    <a:pt x="15574" y="8471"/>
                  </a:cubicBezTo>
                  <a:lnTo>
                    <a:pt x="15574" y="8542"/>
                  </a:lnTo>
                  <a:cubicBezTo>
                    <a:pt x="15562" y="8923"/>
                    <a:pt x="15872" y="9245"/>
                    <a:pt x="16265" y="9245"/>
                  </a:cubicBezTo>
                  <a:cubicBezTo>
                    <a:pt x="16265" y="9257"/>
                    <a:pt x="16265" y="9257"/>
                    <a:pt x="16265" y="9257"/>
                  </a:cubicBezTo>
                  <a:cubicBezTo>
                    <a:pt x="16658" y="9257"/>
                    <a:pt x="16967" y="8947"/>
                    <a:pt x="16967" y="8566"/>
                  </a:cubicBezTo>
                  <a:lnTo>
                    <a:pt x="16967" y="8471"/>
                  </a:lnTo>
                  <a:cubicBezTo>
                    <a:pt x="16967" y="8090"/>
                    <a:pt x="16658" y="7780"/>
                    <a:pt x="16265" y="7780"/>
                  </a:cubicBezTo>
                  <a:close/>
                  <a:moveTo>
                    <a:pt x="767" y="9656"/>
                  </a:moveTo>
                  <a:cubicBezTo>
                    <a:pt x="714" y="9656"/>
                    <a:pt x="661" y="9662"/>
                    <a:pt x="608" y="9673"/>
                  </a:cubicBezTo>
                  <a:cubicBezTo>
                    <a:pt x="239" y="9769"/>
                    <a:pt x="1" y="10150"/>
                    <a:pt x="96" y="10519"/>
                  </a:cubicBezTo>
                  <a:lnTo>
                    <a:pt x="108" y="10566"/>
                  </a:lnTo>
                  <a:cubicBezTo>
                    <a:pt x="179" y="10888"/>
                    <a:pt x="465" y="11102"/>
                    <a:pt x="787" y="11102"/>
                  </a:cubicBezTo>
                  <a:cubicBezTo>
                    <a:pt x="846" y="11102"/>
                    <a:pt x="894" y="11090"/>
                    <a:pt x="953" y="11078"/>
                  </a:cubicBezTo>
                  <a:cubicBezTo>
                    <a:pt x="1322" y="10995"/>
                    <a:pt x="1560" y="10614"/>
                    <a:pt x="1465" y="10233"/>
                  </a:cubicBezTo>
                  <a:lnTo>
                    <a:pt x="1453" y="10197"/>
                  </a:lnTo>
                  <a:cubicBezTo>
                    <a:pt x="1382" y="9869"/>
                    <a:pt x="1089" y="9656"/>
                    <a:pt x="767" y="9656"/>
                  </a:cubicBezTo>
                  <a:close/>
                  <a:moveTo>
                    <a:pt x="15374" y="11463"/>
                  </a:moveTo>
                  <a:cubicBezTo>
                    <a:pt x="15123" y="11463"/>
                    <a:pt x="14877" y="11599"/>
                    <a:pt x="14753" y="11840"/>
                  </a:cubicBezTo>
                  <a:lnTo>
                    <a:pt x="14729" y="11876"/>
                  </a:lnTo>
                  <a:cubicBezTo>
                    <a:pt x="14550" y="12221"/>
                    <a:pt x="14693" y="12638"/>
                    <a:pt x="15038" y="12817"/>
                  </a:cubicBezTo>
                  <a:cubicBezTo>
                    <a:pt x="15134" y="12876"/>
                    <a:pt x="15241" y="12900"/>
                    <a:pt x="15348" y="12900"/>
                  </a:cubicBezTo>
                  <a:cubicBezTo>
                    <a:pt x="15610" y="12900"/>
                    <a:pt x="15848" y="12757"/>
                    <a:pt x="15979" y="12519"/>
                  </a:cubicBezTo>
                  <a:lnTo>
                    <a:pt x="15991" y="12495"/>
                  </a:lnTo>
                  <a:cubicBezTo>
                    <a:pt x="15991" y="12495"/>
                    <a:pt x="15991" y="12483"/>
                    <a:pt x="15991" y="12483"/>
                  </a:cubicBezTo>
                  <a:cubicBezTo>
                    <a:pt x="16169" y="12138"/>
                    <a:pt x="16038" y="11721"/>
                    <a:pt x="15693" y="11543"/>
                  </a:cubicBezTo>
                  <a:cubicBezTo>
                    <a:pt x="15592" y="11489"/>
                    <a:pt x="15483" y="11463"/>
                    <a:pt x="15374" y="11463"/>
                  </a:cubicBezTo>
                  <a:close/>
                  <a:moveTo>
                    <a:pt x="2517" y="12991"/>
                  </a:moveTo>
                  <a:cubicBezTo>
                    <a:pt x="2350" y="12991"/>
                    <a:pt x="2182" y="13051"/>
                    <a:pt x="2049" y="13174"/>
                  </a:cubicBezTo>
                  <a:cubicBezTo>
                    <a:pt x="1751" y="13424"/>
                    <a:pt x="1727" y="13876"/>
                    <a:pt x="1989" y="14162"/>
                  </a:cubicBezTo>
                  <a:lnTo>
                    <a:pt x="2013" y="14186"/>
                  </a:lnTo>
                  <a:cubicBezTo>
                    <a:pt x="2156" y="14341"/>
                    <a:pt x="2346" y="14424"/>
                    <a:pt x="2537" y="14424"/>
                  </a:cubicBezTo>
                  <a:cubicBezTo>
                    <a:pt x="2703" y="14424"/>
                    <a:pt x="2870" y="14364"/>
                    <a:pt x="3001" y="14257"/>
                  </a:cubicBezTo>
                  <a:cubicBezTo>
                    <a:pt x="3287" y="13995"/>
                    <a:pt x="3323" y="13555"/>
                    <a:pt x="3073" y="13269"/>
                  </a:cubicBezTo>
                  <a:lnTo>
                    <a:pt x="3037" y="13221"/>
                  </a:lnTo>
                  <a:cubicBezTo>
                    <a:pt x="2897" y="13069"/>
                    <a:pt x="2707" y="12991"/>
                    <a:pt x="2517" y="12991"/>
                  </a:cubicBezTo>
                  <a:close/>
                  <a:moveTo>
                    <a:pt x="12864" y="14292"/>
                  </a:moveTo>
                  <a:cubicBezTo>
                    <a:pt x="12718" y="14292"/>
                    <a:pt x="12570" y="14334"/>
                    <a:pt x="12443" y="14424"/>
                  </a:cubicBezTo>
                  <a:cubicBezTo>
                    <a:pt x="12133" y="14638"/>
                    <a:pt x="12050" y="15067"/>
                    <a:pt x="12276" y="15388"/>
                  </a:cubicBezTo>
                  <a:cubicBezTo>
                    <a:pt x="12407" y="15579"/>
                    <a:pt x="12633" y="15686"/>
                    <a:pt x="12848" y="15686"/>
                  </a:cubicBezTo>
                  <a:cubicBezTo>
                    <a:pt x="12990" y="15686"/>
                    <a:pt x="13133" y="15650"/>
                    <a:pt x="13252" y="15567"/>
                  </a:cubicBezTo>
                  <a:lnTo>
                    <a:pt x="13288" y="15543"/>
                  </a:lnTo>
                  <a:cubicBezTo>
                    <a:pt x="13598" y="15317"/>
                    <a:pt x="13657" y="14900"/>
                    <a:pt x="13443" y="14579"/>
                  </a:cubicBezTo>
                  <a:cubicBezTo>
                    <a:pt x="13306" y="14392"/>
                    <a:pt x="13087" y="14292"/>
                    <a:pt x="12864" y="14292"/>
                  </a:cubicBezTo>
                  <a:close/>
                  <a:moveTo>
                    <a:pt x="5600" y="15143"/>
                  </a:moveTo>
                  <a:cubicBezTo>
                    <a:pt x="5316" y="15143"/>
                    <a:pt x="5053" y="15313"/>
                    <a:pt x="4942" y="15591"/>
                  </a:cubicBezTo>
                  <a:cubicBezTo>
                    <a:pt x="4799" y="15948"/>
                    <a:pt x="4978" y="16353"/>
                    <a:pt x="5347" y="16496"/>
                  </a:cubicBezTo>
                  <a:lnTo>
                    <a:pt x="5394" y="16519"/>
                  </a:lnTo>
                  <a:cubicBezTo>
                    <a:pt x="5466" y="16543"/>
                    <a:pt x="5549" y="16555"/>
                    <a:pt x="5632" y="16555"/>
                  </a:cubicBezTo>
                  <a:cubicBezTo>
                    <a:pt x="5918" y="16555"/>
                    <a:pt x="6180" y="16388"/>
                    <a:pt x="6287" y="16103"/>
                  </a:cubicBezTo>
                  <a:cubicBezTo>
                    <a:pt x="6430" y="15746"/>
                    <a:pt x="6240" y="15341"/>
                    <a:pt x="5882" y="15198"/>
                  </a:cubicBezTo>
                  <a:lnTo>
                    <a:pt x="5847" y="15186"/>
                  </a:lnTo>
                  <a:cubicBezTo>
                    <a:pt x="5765" y="15157"/>
                    <a:pt x="5682" y="15143"/>
                    <a:pt x="5600" y="15143"/>
                  </a:cubicBezTo>
                  <a:close/>
                  <a:moveTo>
                    <a:pt x="9374" y="15609"/>
                  </a:moveTo>
                  <a:cubicBezTo>
                    <a:pt x="9345" y="15609"/>
                    <a:pt x="9317" y="15611"/>
                    <a:pt x="9288" y="15615"/>
                  </a:cubicBezTo>
                  <a:lnTo>
                    <a:pt x="9240" y="15615"/>
                  </a:lnTo>
                  <a:cubicBezTo>
                    <a:pt x="8859" y="15662"/>
                    <a:pt x="8597" y="16007"/>
                    <a:pt x="8645" y="16388"/>
                  </a:cubicBezTo>
                  <a:cubicBezTo>
                    <a:pt x="8680" y="16746"/>
                    <a:pt x="8990" y="17008"/>
                    <a:pt x="9347" y="17008"/>
                  </a:cubicBezTo>
                  <a:lnTo>
                    <a:pt x="9431" y="17008"/>
                  </a:lnTo>
                  <a:cubicBezTo>
                    <a:pt x="9431" y="17008"/>
                    <a:pt x="9454" y="16996"/>
                    <a:pt x="9454" y="16996"/>
                  </a:cubicBezTo>
                  <a:cubicBezTo>
                    <a:pt x="9835" y="16960"/>
                    <a:pt x="10109" y="16603"/>
                    <a:pt x="10062" y="16222"/>
                  </a:cubicBezTo>
                  <a:cubicBezTo>
                    <a:pt x="10018" y="15870"/>
                    <a:pt x="9719" y="15609"/>
                    <a:pt x="9374" y="156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2970000" y="1737250"/>
              <a:ext cx="1692200" cy="801300"/>
            </a:xfrm>
            <a:custGeom>
              <a:avLst/>
              <a:gdLst/>
              <a:ahLst/>
              <a:cxnLst/>
              <a:rect l="l" t="t" r="r" b="b"/>
              <a:pathLst>
                <a:path w="67688" h="32052" extrusionOk="0">
                  <a:moveTo>
                    <a:pt x="26063" y="0"/>
                  </a:moveTo>
                  <a:lnTo>
                    <a:pt x="26063" y="11299"/>
                  </a:lnTo>
                  <a:cubicBezTo>
                    <a:pt x="24075" y="8799"/>
                    <a:pt x="21063" y="7347"/>
                    <a:pt x="17884" y="7347"/>
                  </a:cubicBezTo>
                  <a:lnTo>
                    <a:pt x="1" y="7347"/>
                  </a:lnTo>
                  <a:lnTo>
                    <a:pt x="1" y="22789"/>
                  </a:lnTo>
                  <a:lnTo>
                    <a:pt x="16800" y="22789"/>
                  </a:lnTo>
                  <a:cubicBezTo>
                    <a:pt x="21908" y="22789"/>
                    <a:pt x="26063" y="26932"/>
                    <a:pt x="26063" y="32052"/>
                  </a:cubicBezTo>
                  <a:lnTo>
                    <a:pt x="41625" y="32052"/>
                  </a:lnTo>
                  <a:cubicBezTo>
                    <a:pt x="41625" y="26932"/>
                    <a:pt x="45768" y="22789"/>
                    <a:pt x="50888" y="22789"/>
                  </a:cubicBezTo>
                  <a:lnTo>
                    <a:pt x="67688" y="22789"/>
                  </a:lnTo>
                  <a:lnTo>
                    <a:pt x="67688" y="7347"/>
                  </a:lnTo>
                  <a:lnTo>
                    <a:pt x="49804" y="7347"/>
                  </a:lnTo>
                  <a:cubicBezTo>
                    <a:pt x="46614" y="7347"/>
                    <a:pt x="43601" y="8799"/>
                    <a:pt x="41625" y="11299"/>
                  </a:cubicBezTo>
                  <a:lnTo>
                    <a:pt x="416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652825" y="2538525"/>
              <a:ext cx="316725" cy="1980350"/>
            </a:xfrm>
            <a:custGeom>
              <a:avLst/>
              <a:gdLst/>
              <a:ahLst/>
              <a:cxnLst/>
              <a:rect l="l" t="t" r="r" b="b"/>
              <a:pathLst>
                <a:path w="12669" h="79214" extrusionOk="0">
                  <a:moveTo>
                    <a:pt x="1" y="1"/>
                  </a:moveTo>
                  <a:lnTo>
                    <a:pt x="1" y="79213"/>
                  </a:lnTo>
                  <a:lnTo>
                    <a:pt x="12669" y="79213"/>
                  </a:lnTo>
                  <a:lnTo>
                    <a:pt x="12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3531075" y="4486700"/>
              <a:ext cx="560225" cy="94075"/>
            </a:xfrm>
            <a:custGeom>
              <a:avLst/>
              <a:gdLst/>
              <a:ahLst/>
              <a:cxnLst/>
              <a:rect l="l" t="t" r="r" b="b"/>
              <a:pathLst>
                <a:path w="22409" h="3763" extrusionOk="0">
                  <a:moveTo>
                    <a:pt x="1" y="0"/>
                  </a:moveTo>
                  <a:lnTo>
                    <a:pt x="1" y="3763"/>
                  </a:lnTo>
                  <a:lnTo>
                    <a:pt x="22408" y="3763"/>
                  </a:lnTo>
                  <a:lnTo>
                    <a:pt x="224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3324225" y="4572125"/>
              <a:ext cx="973950" cy="94375"/>
            </a:xfrm>
            <a:custGeom>
              <a:avLst/>
              <a:gdLst/>
              <a:ahLst/>
              <a:cxnLst/>
              <a:rect l="l" t="t" r="r" b="b"/>
              <a:pathLst>
                <a:path w="38958" h="3775" extrusionOk="0">
                  <a:moveTo>
                    <a:pt x="0" y="0"/>
                  </a:moveTo>
                  <a:lnTo>
                    <a:pt x="0" y="3775"/>
                  </a:lnTo>
                  <a:lnTo>
                    <a:pt x="38957" y="3775"/>
                  </a:lnTo>
                  <a:lnTo>
                    <a:pt x="38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3150075" y="4647425"/>
              <a:ext cx="1322225" cy="47050"/>
            </a:xfrm>
            <a:custGeom>
              <a:avLst/>
              <a:gdLst/>
              <a:ahLst/>
              <a:cxnLst/>
              <a:rect l="l" t="t" r="r" b="b"/>
              <a:pathLst>
                <a:path w="52889" h="1882" extrusionOk="0">
                  <a:moveTo>
                    <a:pt x="1" y="1"/>
                  </a:moveTo>
                  <a:lnTo>
                    <a:pt x="1" y="1882"/>
                  </a:lnTo>
                  <a:lnTo>
                    <a:pt x="52888" y="1882"/>
                  </a:lnTo>
                  <a:lnTo>
                    <a:pt x="528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3575725" y="2506100"/>
              <a:ext cx="486700" cy="64900"/>
            </a:xfrm>
            <a:custGeom>
              <a:avLst/>
              <a:gdLst/>
              <a:ahLst/>
              <a:cxnLst/>
              <a:rect l="l" t="t" r="r" b="b"/>
              <a:pathLst>
                <a:path w="19468" h="2596" extrusionOk="0">
                  <a:moveTo>
                    <a:pt x="1" y="0"/>
                  </a:moveTo>
                  <a:lnTo>
                    <a:pt x="1" y="2596"/>
                  </a:lnTo>
                  <a:lnTo>
                    <a:pt x="19468" y="2596"/>
                  </a:lnTo>
                  <a:lnTo>
                    <a:pt x="194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3575725" y="1704800"/>
              <a:ext cx="486700" cy="64925"/>
            </a:xfrm>
            <a:custGeom>
              <a:avLst/>
              <a:gdLst/>
              <a:ahLst/>
              <a:cxnLst/>
              <a:rect l="l" t="t" r="r" b="b"/>
              <a:pathLst>
                <a:path w="19468" h="2597" extrusionOk="0">
                  <a:moveTo>
                    <a:pt x="1" y="1"/>
                  </a:moveTo>
                  <a:lnTo>
                    <a:pt x="1" y="2596"/>
                  </a:lnTo>
                  <a:lnTo>
                    <a:pt x="19468" y="2596"/>
                  </a:lnTo>
                  <a:lnTo>
                    <a:pt x="194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3562050" y="4523900"/>
              <a:ext cx="18175" cy="17575"/>
            </a:xfrm>
            <a:custGeom>
              <a:avLst/>
              <a:gdLst/>
              <a:ahLst/>
              <a:cxnLst/>
              <a:rect l="l" t="t" r="r" b="b"/>
              <a:pathLst>
                <a:path w="727" h="703" extrusionOk="0">
                  <a:moveTo>
                    <a:pt x="345" y="1"/>
                  </a:moveTo>
                  <a:cubicBezTo>
                    <a:pt x="155" y="1"/>
                    <a:pt x="0" y="155"/>
                    <a:pt x="0" y="358"/>
                  </a:cubicBezTo>
                  <a:cubicBezTo>
                    <a:pt x="0" y="548"/>
                    <a:pt x="155" y="703"/>
                    <a:pt x="345" y="703"/>
                  </a:cubicBezTo>
                  <a:lnTo>
                    <a:pt x="369" y="703"/>
                  </a:lnTo>
                  <a:cubicBezTo>
                    <a:pt x="560" y="703"/>
                    <a:pt x="726" y="548"/>
                    <a:pt x="726" y="358"/>
                  </a:cubicBezTo>
                  <a:cubicBezTo>
                    <a:pt x="726" y="155"/>
                    <a:pt x="560"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3604900" y="4523900"/>
              <a:ext cx="410500" cy="17575"/>
            </a:xfrm>
            <a:custGeom>
              <a:avLst/>
              <a:gdLst/>
              <a:ahLst/>
              <a:cxnLst/>
              <a:rect l="l" t="t" r="r" b="b"/>
              <a:pathLst>
                <a:path w="16420" h="703" extrusionOk="0">
                  <a:moveTo>
                    <a:pt x="346" y="1"/>
                  </a:moveTo>
                  <a:cubicBezTo>
                    <a:pt x="155" y="1"/>
                    <a:pt x="1" y="155"/>
                    <a:pt x="1" y="358"/>
                  </a:cubicBezTo>
                  <a:cubicBezTo>
                    <a:pt x="1" y="548"/>
                    <a:pt x="155" y="703"/>
                    <a:pt x="346" y="703"/>
                  </a:cubicBezTo>
                  <a:lnTo>
                    <a:pt x="394" y="703"/>
                  </a:lnTo>
                  <a:cubicBezTo>
                    <a:pt x="596" y="703"/>
                    <a:pt x="751" y="548"/>
                    <a:pt x="751" y="358"/>
                  </a:cubicBezTo>
                  <a:cubicBezTo>
                    <a:pt x="751" y="155"/>
                    <a:pt x="596" y="1"/>
                    <a:pt x="394" y="1"/>
                  </a:cubicBezTo>
                  <a:close/>
                  <a:moveTo>
                    <a:pt x="2084" y="1"/>
                  </a:moveTo>
                  <a:cubicBezTo>
                    <a:pt x="1894" y="1"/>
                    <a:pt x="1739" y="155"/>
                    <a:pt x="1739" y="358"/>
                  </a:cubicBezTo>
                  <a:cubicBezTo>
                    <a:pt x="1739" y="548"/>
                    <a:pt x="1894" y="703"/>
                    <a:pt x="2084" y="703"/>
                  </a:cubicBezTo>
                  <a:lnTo>
                    <a:pt x="2144" y="703"/>
                  </a:lnTo>
                  <a:cubicBezTo>
                    <a:pt x="2334" y="703"/>
                    <a:pt x="2489" y="548"/>
                    <a:pt x="2489" y="358"/>
                  </a:cubicBezTo>
                  <a:cubicBezTo>
                    <a:pt x="2489" y="155"/>
                    <a:pt x="2334" y="1"/>
                    <a:pt x="2144" y="1"/>
                  </a:cubicBezTo>
                  <a:close/>
                  <a:moveTo>
                    <a:pt x="3823" y="1"/>
                  </a:moveTo>
                  <a:cubicBezTo>
                    <a:pt x="3632" y="1"/>
                    <a:pt x="3477" y="155"/>
                    <a:pt x="3477" y="358"/>
                  </a:cubicBezTo>
                  <a:cubicBezTo>
                    <a:pt x="3477" y="548"/>
                    <a:pt x="3632" y="703"/>
                    <a:pt x="3823" y="703"/>
                  </a:cubicBezTo>
                  <a:lnTo>
                    <a:pt x="3882" y="703"/>
                  </a:lnTo>
                  <a:cubicBezTo>
                    <a:pt x="4073" y="703"/>
                    <a:pt x="4227" y="548"/>
                    <a:pt x="4227" y="358"/>
                  </a:cubicBezTo>
                  <a:cubicBezTo>
                    <a:pt x="4227" y="155"/>
                    <a:pt x="4073" y="1"/>
                    <a:pt x="3882" y="1"/>
                  </a:cubicBezTo>
                  <a:close/>
                  <a:moveTo>
                    <a:pt x="5573" y="1"/>
                  </a:moveTo>
                  <a:cubicBezTo>
                    <a:pt x="5370" y="1"/>
                    <a:pt x="5216" y="155"/>
                    <a:pt x="5216" y="358"/>
                  </a:cubicBezTo>
                  <a:cubicBezTo>
                    <a:pt x="5216" y="548"/>
                    <a:pt x="5370" y="703"/>
                    <a:pt x="5573" y="703"/>
                  </a:cubicBezTo>
                  <a:lnTo>
                    <a:pt x="5620" y="703"/>
                  </a:lnTo>
                  <a:cubicBezTo>
                    <a:pt x="5811" y="703"/>
                    <a:pt x="5978" y="548"/>
                    <a:pt x="5978" y="358"/>
                  </a:cubicBezTo>
                  <a:cubicBezTo>
                    <a:pt x="5978" y="155"/>
                    <a:pt x="5811" y="1"/>
                    <a:pt x="5620" y="1"/>
                  </a:cubicBezTo>
                  <a:close/>
                  <a:moveTo>
                    <a:pt x="7311" y="1"/>
                  </a:moveTo>
                  <a:cubicBezTo>
                    <a:pt x="7121" y="1"/>
                    <a:pt x="6954" y="155"/>
                    <a:pt x="6954" y="358"/>
                  </a:cubicBezTo>
                  <a:cubicBezTo>
                    <a:pt x="6954" y="548"/>
                    <a:pt x="7121" y="703"/>
                    <a:pt x="7311" y="703"/>
                  </a:cubicBezTo>
                  <a:lnTo>
                    <a:pt x="7359" y="703"/>
                  </a:lnTo>
                  <a:cubicBezTo>
                    <a:pt x="7561" y="703"/>
                    <a:pt x="7716" y="548"/>
                    <a:pt x="7716" y="358"/>
                  </a:cubicBezTo>
                  <a:cubicBezTo>
                    <a:pt x="7716" y="155"/>
                    <a:pt x="7561" y="1"/>
                    <a:pt x="7359" y="1"/>
                  </a:cubicBezTo>
                  <a:close/>
                  <a:moveTo>
                    <a:pt x="9049" y="1"/>
                  </a:moveTo>
                  <a:cubicBezTo>
                    <a:pt x="8859" y="1"/>
                    <a:pt x="8704" y="155"/>
                    <a:pt x="8704" y="358"/>
                  </a:cubicBezTo>
                  <a:cubicBezTo>
                    <a:pt x="8704" y="548"/>
                    <a:pt x="8859" y="703"/>
                    <a:pt x="9049" y="703"/>
                  </a:cubicBezTo>
                  <a:lnTo>
                    <a:pt x="9109" y="703"/>
                  </a:lnTo>
                  <a:cubicBezTo>
                    <a:pt x="9299" y="703"/>
                    <a:pt x="9454" y="548"/>
                    <a:pt x="9454" y="358"/>
                  </a:cubicBezTo>
                  <a:cubicBezTo>
                    <a:pt x="9454" y="155"/>
                    <a:pt x="9299" y="1"/>
                    <a:pt x="9109" y="1"/>
                  </a:cubicBezTo>
                  <a:close/>
                  <a:moveTo>
                    <a:pt x="10788" y="1"/>
                  </a:moveTo>
                  <a:cubicBezTo>
                    <a:pt x="10597" y="1"/>
                    <a:pt x="10442" y="155"/>
                    <a:pt x="10442" y="358"/>
                  </a:cubicBezTo>
                  <a:cubicBezTo>
                    <a:pt x="10442" y="548"/>
                    <a:pt x="10597" y="703"/>
                    <a:pt x="10788" y="703"/>
                  </a:cubicBezTo>
                  <a:lnTo>
                    <a:pt x="10847" y="703"/>
                  </a:lnTo>
                  <a:cubicBezTo>
                    <a:pt x="11038" y="703"/>
                    <a:pt x="11192" y="548"/>
                    <a:pt x="11192" y="358"/>
                  </a:cubicBezTo>
                  <a:cubicBezTo>
                    <a:pt x="11192" y="155"/>
                    <a:pt x="11038" y="1"/>
                    <a:pt x="10847" y="1"/>
                  </a:cubicBezTo>
                  <a:close/>
                  <a:moveTo>
                    <a:pt x="12538" y="1"/>
                  </a:moveTo>
                  <a:cubicBezTo>
                    <a:pt x="12335" y="1"/>
                    <a:pt x="12181" y="155"/>
                    <a:pt x="12181" y="358"/>
                  </a:cubicBezTo>
                  <a:cubicBezTo>
                    <a:pt x="12181" y="548"/>
                    <a:pt x="12335" y="703"/>
                    <a:pt x="12538" y="703"/>
                  </a:cubicBezTo>
                  <a:lnTo>
                    <a:pt x="12586" y="703"/>
                  </a:lnTo>
                  <a:cubicBezTo>
                    <a:pt x="12776" y="703"/>
                    <a:pt x="12931" y="548"/>
                    <a:pt x="12931" y="358"/>
                  </a:cubicBezTo>
                  <a:cubicBezTo>
                    <a:pt x="12931" y="155"/>
                    <a:pt x="12776" y="1"/>
                    <a:pt x="12586" y="1"/>
                  </a:cubicBezTo>
                  <a:close/>
                  <a:moveTo>
                    <a:pt x="14276" y="1"/>
                  </a:moveTo>
                  <a:cubicBezTo>
                    <a:pt x="14086" y="1"/>
                    <a:pt x="13919" y="155"/>
                    <a:pt x="13919" y="358"/>
                  </a:cubicBezTo>
                  <a:cubicBezTo>
                    <a:pt x="13919" y="548"/>
                    <a:pt x="14086" y="703"/>
                    <a:pt x="14276" y="703"/>
                  </a:cubicBezTo>
                  <a:lnTo>
                    <a:pt x="14324" y="703"/>
                  </a:lnTo>
                  <a:cubicBezTo>
                    <a:pt x="14514" y="703"/>
                    <a:pt x="14681" y="548"/>
                    <a:pt x="14681" y="358"/>
                  </a:cubicBezTo>
                  <a:cubicBezTo>
                    <a:pt x="14681" y="155"/>
                    <a:pt x="14514" y="1"/>
                    <a:pt x="14324" y="1"/>
                  </a:cubicBezTo>
                  <a:close/>
                  <a:moveTo>
                    <a:pt x="16015" y="1"/>
                  </a:moveTo>
                  <a:cubicBezTo>
                    <a:pt x="15824" y="1"/>
                    <a:pt x="15669" y="155"/>
                    <a:pt x="15669" y="358"/>
                  </a:cubicBezTo>
                  <a:cubicBezTo>
                    <a:pt x="15669" y="548"/>
                    <a:pt x="15824" y="703"/>
                    <a:pt x="16015" y="703"/>
                  </a:cubicBezTo>
                  <a:lnTo>
                    <a:pt x="16062" y="703"/>
                  </a:lnTo>
                  <a:cubicBezTo>
                    <a:pt x="16265" y="703"/>
                    <a:pt x="16419" y="548"/>
                    <a:pt x="16419" y="358"/>
                  </a:cubicBezTo>
                  <a:cubicBezTo>
                    <a:pt x="16419" y="155"/>
                    <a:pt x="16265" y="1"/>
                    <a:pt x="16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4040075" y="4523900"/>
              <a:ext cx="18175" cy="17575"/>
            </a:xfrm>
            <a:custGeom>
              <a:avLst/>
              <a:gdLst/>
              <a:ahLst/>
              <a:cxnLst/>
              <a:rect l="l" t="t" r="r" b="b"/>
              <a:pathLst>
                <a:path w="727" h="703" extrusionOk="0">
                  <a:moveTo>
                    <a:pt x="346" y="1"/>
                  </a:moveTo>
                  <a:cubicBezTo>
                    <a:pt x="155" y="1"/>
                    <a:pt x="1" y="155"/>
                    <a:pt x="1" y="358"/>
                  </a:cubicBezTo>
                  <a:cubicBezTo>
                    <a:pt x="1" y="548"/>
                    <a:pt x="155" y="703"/>
                    <a:pt x="346" y="703"/>
                  </a:cubicBezTo>
                  <a:lnTo>
                    <a:pt x="370" y="703"/>
                  </a:lnTo>
                  <a:cubicBezTo>
                    <a:pt x="572" y="703"/>
                    <a:pt x="727" y="548"/>
                    <a:pt x="727" y="358"/>
                  </a:cubicBezTo>
                  <a:cubicBezTo>
                    <a:pt x="727" y="155"/>
                    <a:pt x="572"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3362600" y="4597725"/>
              <a:ext cx="18200" cy="17575"/>
            </a:xfrm>
            <a:custGeom>
              <a:avLst/>
              <a:gdLst/>
              <a:ahLst/>
              <a:cxnLst/>
              <a:rect l="l" t="t" r="r" b="b"/>
              <a:pathLst>
                <a:path w="728" h="703" extrusionOk="0">
                  <a:moveTo>
                    <a:pt x="346" y="0"/>
                  </a:moveTo>
                  <a:cubicBezTo>
                    <a:pt x="156" y="0"/>
                    <a:pt x="1" y="155"/>
                    <a:pt x="1" y="346"/>
                  </a:cubicBezTo>
                  <a:cubicBezTo>
                    <a:pt x="1" y="548"/>
                    <a:pt x="156" y="703"/>
                    <a:pt x="346" y="703"/>
                  </a:cubicBezTo>
                  <a:lnTo>
                    <a:pt x="382" y="703"/>
                  </a:lnTo>
                  <a:cubicBezTo>
                    <a:pt x="572" y="703"/>
                    <a:pt x="727" y="548"/>
                    <a:pt x="727" y="346"/>
                  </a:cubicBezTo>
                  <a:cubicBezTo>
                    <a:pt x="727" y="155"/>
                    <a:pt x="572"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3404875" y="4597725"/>
              <a:ext cx="835250" cy="17575"/>
            </a:xfrm>
            <a:custGeom>
              <a:avLst/>
              <a:gdLst/>
              <a:ahLst/>
              <a:cxnLst/>
              <a:rect l="l" t="t" r="r" b="b"/>
              <a:pathLst>
                <a:path w="33410" h="703" extrusionOk="0">
                  <a:moveTo>
                    <a:pt x="358" y="0"/>
                  </a:moveTo>
                  <a:cubicBezTo>
                    <a:pt x="155" y="0"/>
                    <a:pt x="1" y="155"/>
                    <a:pt x="1" y="346"/>
                  </a:cubicBezTo>
                  <a:cubicBezTo>
                    <a:pt x="1" y="548"/>
                    <a:pt x="155" y="703"/>
                    <a:pt x="358" y="703"/>
                  </a:cubicBezTo>
                  <a:lnTo>
                    <a:pt x="405" y="703"/>
                  </a:lnTo>
                  <a:cubicBezTo>
                    <a:pt x="596" y="703"/>
                    <a:pt x="751" y="548"/>
                    <a:pt x="751" y="346"/>
                  </a:cubicBezTo>
                  <a:cubicBezTo>
                    <a:pt x="751" y="155"/>
                    <a:pt x="596" y="0"/>
                    <a:pt x="405" y="0"/>
                  </a:cubicBezTo>
                  <a:close/>
                  <a:moveTo>
                    <a:pt x="2072" y="0"/>
                  </a:moveTo>
                  <a:cubicBezTo>
                    <a:pt x="1882" y="0"/>
                    <a:pt x="1727" y="155"/>
                    <a:pt x="1727" y="346"/>
                  </a:cubicBezTo>
                  <a:cubicBezTo>
                    <a:pt x="1727" y="548"/>
                    <a:pt x="1882" y="703"/>
                    <a:pt x="2072" y="703"/>
                  </a:cubicBezTo>
                  <a:lnTo>
                    <a:pt x="2120" y="703"/>
                  </a:lnTo>
                  <a:cubicBezTo>
                    <a:pt x="2322" y="703"/>
                    <a:pt x="2477" y="548"/>
                    <a:pt x="2477" y="346"/>
                  </a:cubicBezTo>
                  <a:cubicBezTo>
                    <a:pt x="2477" y="155"/>
                    <a:pt x="2322" y="0"/>
                    <a:pt x="2120" y="0"/>
                  </a:cubicBezTo>
                  <a:close/>
                  <a:moveTo>
                    <a:pt x="3787" y="0"/>
                  </a:moveTo>
                  <a:cubicBezTo>
                    <a:pt x="3596" y="0"/>
                    <a:pt x="3442" y="155"/>
                    <a:pt x="3442" y="346"/>
                  </a:cubicBezTo>
                  <a:cubicBezTo>
                    <a:pt x="3442" y="548"/>
                    <a:pt x="3596" y="703"/>
                    <a:pt x="3787" y="703"/>
                  </a:cubicBezTo>
                  <a:lnTo>
                    <a:pt x="3846" y="703"/>
                  </a:lnTo>
                  <a:cubicBezTo>
                    <a:pt x="4037" y="703"/>
                    <a:pt x="4192" y="548"/>
                    <a:pt x="4192" y="346"/>
                  </a:cubicBezTo>
                  <a:cubicBezTo>
                    <a:pt x="4192" y="155"/>
                    <a:pt x="4037" y="0"/>
                    <a:pt x="3846" y="0"/>
                  </a:cubicBezTo>
                  <a:close/>
                  <a:moveTo>
                    <a:pt x="5513" y="0"/>
                  </a:moveTo>
                  <a:cubicBezTo>
                    <a:pt x="5311" y="0"/>
                    <a:pt x="5156" y="155"/>
                    <a:pt x="5156" y="346"/>
                  </a:cubicBezTo>
                  <a:cubicBezTo>
                    <a:pt x="5156" y="548"/>
                    <a:pt x="5311" y="703"/>
                    <a:pt x="5513" y="703"/>
                  </a:cubicBezTo>
                  <a:lnTo>
                    <a:pt x="5561" y="703"/>
                  </a:lnTo>
                  <a:cubicBezTo>
                    <a:pt x="5751" y="703"/>
                    <a:pt x="5906" y="548"/>
                    <a:pt x="5906" y="346"/>
                  </a:cubicBezTo>
                  <a:cubicBezTo>
                    <a:pt x="5906" y="155"/>
                    <a:pt x="5751" y="0"/>
                    <a:pt x="5561" y="0"/>
                  </a:cubicBezTo>
                  <a:close/>
                  <a:moveTo>
                    <a:pt x="7228" y="0"/>
                  </a:moveTo>
                  <a:cubicBezTo>
                    <a:pt x="7037" y="0"/>
                    <a:pt x="6882" y="155"/>
                    <a:pt x="6882" y="346"/>
                  </a:cubicBezTo>
                  <a:cubicBezTo>
                    <a:pt x="6882" y="548"/>
                    <a:pt x="7037" y="703"/>
                    <a:pt x="7228" y="703"/>
                  </a:cubicBezTo>
                  <a:lnTo>
                    <a:pt x="7275" y="703"/>
                  </a:lnTo>
                  <a:cubicBezTo>
                    <a:pt x="7478" y="703"/>
                    <a:pt x="7633" y="548"/>
                    <a:pt x="7633" y="346"/>
                  </a:cubicBezTo>
                  <a:cubicBezTo>
                    <a:pt x="7633" y="155"/>
                    <a:pt x="7478" y="0"/>
                    <a:pt x="7275" y="0"/>
                  </a:cubicBezTo>
                  <a:close/>
                  <a:moveTo>
                    <a:pt x="8942" y="0"/>
                  </a:moveTo>
                  <a:cubicBezTo>
                    <a:pt x="8752" y="0"/>
                    <a:pt x="8597" y="155"/>
                    <a:pt x="8597" y="346"/>
                  </a:cubicBezTo>
                  <a:cubicBezTo>
                    <a:pt x="8597" y="548"/>
                    <a:pt x="8752" y="703"/>
                    <a:pt x="8942" y="703"/>
                  </a:cubicBezTo>
                  <a:lnTo>
                    <a:pt x="9002" y="703"/>
                  </a:lnTo>
                  <a:cubicBezTo>
                    <a:pt x="9192" y="703"/>
                    <a:pt x="9347" y="548"/>
                    <a:pt x="9347" y="346"/>
                  </a:cubicBezTo>
                  <a:cubicBezTo>
                    <a:pt x="9347" y="155"/>
                    <a:pt x="9192" y="0"/>
                    <a:pt x="9002" y="0"/>
                  </a:cubicBezTo>
                  <a:close/>
                  <a:moveTo>
                    <a:pt x="10669" y="0"/>
                  </a:moveTo>
                  <a:cubicBezTo>
                    <a:pt x="10466" y="0"/>
                    <a:pt x="10311" y="155"/>
                    <a:pt x="10311" y="346"/>
                  </a:cubicBezTo>
                  <a:cubicBezTo>
                    <a:pt x="10311" y="548"/>
                    <a:pt x="10478" y="703"/>
                    <a:pt x="10669" y="703"/>
                  </a:cubicBezTo>
                  <a:lnTo>
                    <a:pt x="10716" y="703"/>
                  </a:lnTo>
                  <a:cubicBezTo>
                    <a:pt x="10907" y="703"/>
                    <a:pt x="11073" y="548"/>
                    <a:pt x="11073" y="346"/>
                  </a:cubicBezTo>
                  <a:cubicBezTo>
                    <a:pt x="11073" y="155"/>
                    <a:pt x="10907" y="0"/>
                    <a:pt x="10716" y="0"/>
                  </a:cubicBezTo>
                  <a:close/>
                  <a:moveTo>
                    <a:pt x="12383" y="0"/>
                  </a:moveTo>
                  <a:cubicBezTo>
                    <a:pt x="12193" y="0"/>
                    <a:pt x="12038" y="155"/>
                    <a:pt x="12038" y="346"/>
                  </a:cubicBezTo>
                  <a:cubicBezTo>
                    <a:pt x="12038" y="548"/>
                    <a:pt x="12193" y="703"/>
                    <a:pt x="12383" y="703"/>
                  </a:cubicBezTo>
                  <a:lnTo>
                    <a:pt x="12431" y="703"/>
                  </a:lnTo>
                  <a:cubicBezTo>
                    <a:pt x="12633" y="703"/>
                    <a:pt x="12788" y="548"/>
                    <a:pt x="12788" y="346"/>
                  </a:cubicBezTo>
                  <a:cubicBezTo>
                    <a:pt x="12788" y="155"/>
                    <a:pt x="12633" y="0"/>
                    <a:pt x="12431" y="0"/>
                  </a:cubicBezTo>
                  <a:close/>
                  <a:moveTo>
                    <a:pt x="14098" y="0"/>
                  </a:moveTo>
                  <a:cubicBezTo>
                    <a:pt x="13907" y="0"/>
                    <a:pt x="13752" y="155"/>
                    <a:pt x="13752" y="346"/>
                  </a:cubicBezTo>
                  <a:cubicBezTo>
                    <a:pt x="13752" y="548"/>
                    <a:pt x="13907" y="703"/>
                    <a:pt x="14098" y="703"/>
                  </a:cubicBezTo>
                  <a:lnTo>
                    <a:pt x="14157" y="703"/>
                  </a:lnTo>
                  <a:cubicBezTo>
                    <a:pt x="14348" y="703"/>
                    <a:pt x="14502" y="548"/>
                    <a:pt x="14502" y="346"/>
                  </a:cubicBezTo>
                  <a:cubicBezTo>
                    <a:pt x="14502" y="155"/>
                    <a:pt x="14348" y="0"/>
                    <a:pt x="14157" y="0"/>
                  </a:cubicBezTo>
                  <a:close/>
                  <a:moveTo>
                    <a:pt x="15824" y="0"/>
                  </a:moveTo>
                  <a:cubicBezTo>
                    <a:pt x="15634" y="0"/>
                    <a:pt x="15467" y="155"/>
                    <a:pt x="15467" y="346"/>
                  </a:cubicBezTo>
                  <a:cubicBezTo>
                    <a:pt x="15467" y="548"/>
                    <a:pt x="15634" y="703"/>
                    <a:pt x="15824" y="703"/>
                  </a:cubicBezTo>
                  <a:lnTo>
                    <a:pt x="15872" y="703"/>
                  </a:lnTo>
                  <a:cubicBezTo>
                    <a:pt x="16062" y="703"/>
                    <a:pt x="16229" y="548"/>
                    <a:pt x="16229" y="346"/>
                  </a:cubicBezTo>
                  <a:cubicBezTo>
                    <a:pt x="16229" y="155"/>
                    <a:pt x="16062" y="0"/>
                    <a:pt x="15872" y="0"/>
                  </a:cubicBezTo>
                  <a:close/>
                  <a:moveTo>
                    <a:pt x="17539" y="0"/>
                  </a:moveTo>
                  <a:cubicBezTo>
                    <a:pt x="17348" y="0"/>
                    <a:pt x="17193" y="155"/>
                    <a:pt x="17193" y="346"/>
                  </a:cubicBezTo>
                  <a:cubicBezTo>
                    <a:pt x="17193" y="548"/>
                    <a:pt x="17348" y="703"/>
                    <a:pt x="17539" y="703"/>
                  </a:cubicBezTo>
                  <a:lnTo>
                    <a:pt x="17598" y="703"/>
                  </a:lnTo>
                  <a:cubicBezTo>
                    <a:pt x="17789" y="703"/>
                    <a:pt x="17943" y="548"/>
                    <a:pt x="17943" y="346"/>
                  </a:cubicBezTo>
                  <a:cubicBezTo>
                    <a:pt x="17943" y="155"/>
                    <a:pt x="17789" y="0"/>
                    <a:pt x="17598" y="0"/>
                  </a:cubicBezTo>
                  <a:close/>
                  <a:moveTo>
                    <a:pt x="19265" y="0"/>
                  </a:moveTo>
                  <a:cubicBezTo>
                    <a:pt x="19063" y="0"/>
                    <a:pt x="18908" y="155"/>
                    <a:pt x="18908" y="346"/>
                  </a:cubicBezTo>
                  <a:cubicBezTo>
                    <a:pt x="18908" y="548"/>
                    <a:pt x="19063" y="703"/>
                    <a:pt x="19265" y="703"/>
                  </a:cubicBezTo>
                  <a:lnTo>
                    <a:pt x="19313" y="703"/>
                  </a:lnTo>
                  <a:cubicBezTo>
                    <a:pt x="19503" y="703"/>
                    <a:pt x="19658" y="548"/>
                    <a:pt x="19658" y="346"/>
                  </a:cubicBezTo>
                  <a:cubicBezTo>
                    <a:pt x="19658" y="155"/>
                    <a:pt x="19503" y="0"/>
                    <a:pt x="19313" y="0"/>
                  </a:cubicBezTo>
                  <a:close/>
                  <a:moveTo>
                    <a:pt x="20979" y="0"/>
                  </a:moveTo>
                  <a:cubicBezTo>
                    <a:pt x="20789" y="0"/>
                    <a:pt x="20634" y="155"/>
                    <a:pt x="20634" y="346"/>
                  </a:cubicBezTo>
                  <a:cubicBezTo>
                    <a:pt x="20634" y="548"/>
                    <a:pt x="20789" y="703"/>
                    <a:pt x="20979" y="703"/>
                  </a:cubicBezTo>
                  <a:lnTo>
                    <a:pt x="21027" y="703"/>
                  </a:lnTo>
                  <a:cubicBezTo>
                    <a:pt x="21218" y="703"/>
                    <a:pt x="21384" y="548"/>
                    <a:pt x="21384" y="346"/>
                  </a:cubicBezTo>
                  <a:cubicBezTo>
                    <a:pt x="21384" y="155"/>
                    <a:pt x="21218" y="0"/>
                    <a:pt x="21027" y="0"/>
                  </a:cubicBezTo>
                  <a:close/>
                  <a:moveTo>
                    <a:pt x="22694" y="0"/>
                  </a:moveTo>
                  <a:cubicBezTo>
                    <a:pt x="22503" y="0"/>
                    <a:pt x="22349" y="155"/>
                    <a:pt x="22349" y="346"/>
                  </a:cubicBezTo>
                  <a:cubicBezTo>
                    <a:pt x="22349" y="548"/>
                    <a:pt x="22503" y="703"/>
                    <a:pt x="22694" y="703"/>
                  </a:cubicBezTo>
                  <a:lnTo>
                    <a:pt x="22753" y="703"/>
                  </a:lnTo>
                  <a:cubicBezTo>
                    <a:pt x="22944" y="703"/>
                    <a:pt x="23099" y="548"/>
                    <a:pt x="23099" y="346"/>
                  </a:cubicBezTo>
                  <a:cubicBezTo>
                    <a:pt x="23099" y="155"/>
                    <a:pt x="22944" y="0"/>
                    <a:pt x="22753" y="0"/>
                  </a:cubicBezTo>
                  <a:close/>
                  <a:moveTo>
                    <a:pt x="24420" y="0"/>
                  </a:moveTo>
                  <a:cubicBezTo>
                    <a:pt x="24218" y="0"/>
                    <a:pt x="24063" y="155"/>
                    <a:pt x="24063" y="346"/>
                  </a:cubicBezTo>
                  <a:cubicBezTo>
                    <a:pt x="24063" y="548"/>
                    <a:pt x="24218" y="703"/>
                    <a:pt x="24420" y="703"/>
                  </a:cubicBezTo>
                  <a:lnTo>
                    <a:pt x="24468" y="703"/>
                  </a:lnTo>
                  <a:cubicBezTo>
                    <a:pt x="24658" y="703"/>
                    <a:pt x="24813" y="548"/>
                    <a:pt x="24813" y="346"/>
                  </a:cubicBezTo>
                  <a:cubicBezTo>
                    <a:pt x="24813" y="155"/>
                    <a:pt x="24658" y="0"/>
                    <a:pt x="24468" y="0"/>
                  </a:cubicBezTo>
                  <a:close/>
                  <a:moveTo>
                    <a:pt x="26135" y="0"/>
                  </a:moveTo>
                  <a:cubicBezTo>
                    <a:pt x="25944" y="0"/>
                    <a:pt x="25790" y="155"/>
                    <a:pt x="25790" y="346"/>
                  </a:cubicBezTo>
                  <a:cubicBezTo>
                    <a:pt x="25790" y="548"/>
                    <a:pt x="25944" y="703"/>
                    <a:pt x="26135" y="703"/>
                  </a:cubicBezTo>
                  <a:lnTo>
                    <a:pt x="26182" y="703"/>
                  </a:lnTo>
                  <a:cubicBezTo>
                    <a:pt x="26385" y="703"/>
                    <a:pt x="26540" y="548"/>
                    <a:pt x="26540" y="346"/>
                  </a:cubicBezTo>
                  <a:cubicBezTo>
                    <a:pt x="26540" y="155"/>
                    <a:pt x="26385" y="0"/>
                    <a:pt x="26182" y="0"/>
                  </a:cubicBezTo>
                  <a:close/>
                  <a:moveTo>
                    <a:pt x="27849" y="0"/>
                  </a:moveTo>
                  <a:cubicBezTo>
                    <a:pt x="27659" y="0"/>
                    <a:pt x="27504" y="155"/>
                    <a:pt x="27504" y="346"/>
                  </a:cubicBezTo>
                  <a:cubicBezTo>
                    <a:pt x="27504" y="548"/>
                    <a:pt x="27659" y="703"/>
                    <a:pt x="27849" y="703"/>
                  </a:cubicBezTo>
                  <a:lnTo>
                    <a:pt x="27909" y="703"/>
                  </a:lnTo>
                  <a:cubicBezTo>
                    <a:pt x="28099" y="703"/>
                    <a:pt x="28254" y="548"/>
                    <a:pt x="28254" y="346"/>
                  </a:cubicBezTo>
                  <a:cubicBezTo>
                    <a:pt x="28254" y="155"/>
                    <a:pt x="28099" y="0"/>
                    <a:pt x="27909" y="0"/>
                  </a:cubicBezTo>
                  <a:close/>
                  <a:moveTo>
                    <a:pt x="29576" y="0"/>
                  </a:moveTo>
                  <a:cubicBezTo>
                    <a:pt x="29373" y="0"/>
                    <a:pt x="29219" y="155"/>
                    <a:pt x="29219" y="346"/>
                  </a:cubicBezTo>
                  <a:cubicBezTo>
                    <a:pt x="29219" y="548"/>
                    <a:pt x="29373" y="703"/>
                    <a:pt x="29576" y="703"/>
                  </a:cubicBezTo>
                  <a:lnTo>
                    <a:pt x="29623" y="703"/>
                  </a:lnTo>
                  <a:cubicBezTo>
                    <a:pt x="29814" y="703"/>
                    <a:pt x="29969" y="548"/>
                    <a:pt x="29969" y="346"/>
                  </a:cubicBezTo>
                  <a:cubicBezTo>
                    <a:pt x="29969" y="155"/>
                    <a:pt x="29814" y="0"/>
                    <a:pt x="29623" y="0"/>
                  </a:cubicBezTo>
                  <a:close/>
                  <a:moveTo>
                    <a:pt x="31290" y="0"/>
                  </a:moveTo>
                  <a:cubicBezTo>
                    <a:pt x="31100" y="0"/>
                    <a:pt x="30945" y="155"/>
                    <a:pt x="30945" y="346"/>
                  </a:cubicBezTo>
                  <a:cubicBezTo>
                    <a:pt x="30945" y="548"/>
                    <a:pt x="31100" y="703"/>
                    <a:pt x="31290" y="703"/>
                  </a:cubicBezTo>
                  <a:lnTo>
                    <a:pt x="31338" y="703"/>
                  </a:lnTo>
                  <a:cubicBezTo>
                    <a:pt x="31540" y="703"/>
                    <a:pt x="31695" y="548"/>
                    <a:pt x="31695" y="346"/>
                  </a:cubicBezTo>
                  <a:cubicBezTo>
                    <a:pt x="31695" y="155"/>
                    <a:pt x="31540" y="0"/>
                    <a:pt x="31338" y="0"/>
                  </a:cubicBezTo>
                  <a:close/>
                  <a:moveTo>
                    <a:pt x="33005" y="0"/>
                  </a:moveTo>
                  <a:cubicBezTo>
                    <a:pt x="32814" y="0"/>
                    <a:pt x="32659" y="155"/>
                    <a:pt x="32659" y="346"/>
                  </a:cubicBezTo>
                  <a:cubicBezTo>
                    <a:pt x="32659" y="548"/>
                    <a:pt x="32814" y="703"/>
                    <a:pt x="33005" y="703"/>
                  </a:cubicBezTo>
                  <a:lnTo>
                    <a:pt x="33064" y="703"/>
                  </a:lnTo>
                  <a:cubicBezTo>
                    <a:pt x="33255" y="703"/>
                    <a:pt x="33410" y="548"/>
                    <a:pt x="33410" y="346"/>
                  </a:cubicBezTo>
                  <a:cubicBezTo>
                    <a:pt x="33410" y="155"/>
                    <a:pt x="33255" y="0"/>
                    <a:pt x="33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4264200" y="4597725"/>
              <a:ext cx="18200" cy="17575"/>
            </a:xfrm>
            <a:custGeom>
              <a:avLst/>
              <a:gdLst/>
              <a:ahLst/>
              <a:cxnLst/>
              <a:rect l="l" t="t" r="r" b="b"/>
              <a:pathLst>
                <a:path w="728" h="703" extrusionOk="0">
                  <a:moveTo>
                    <a:pt x="358" y="0"/>
                  </a:moveTo>
                  <a:cubicBezTo>
                    <a:pt x="168" y="0"/>
                    <a:pt x="1" y="155"/>
                    <a:pt x="1" y="346"/>
                  </a:cubicBezTo>
                  <a:cubicBezTo>
                    <a:pt x="1" y="548"/>
                    <a:pt x="168" y="703"/>
                    <a:pt x="358" y="703"/>
                  </a:cubicBezTo>
                  <a:lnTo>
                    <a:pt x="382" y="703"/>
                  </a:lnTo>
                  <a:cubicBezTo>
                    <a:pt x="572" y="703"/>
                    <a:pt x="727" y="548"/>
                    <a:pt x="727" y="346"/>
                  </a:cubicBezTo>
                  <a:cubicBezTo>
                    <a:pt x="727" y="155"/>
                    <a:pt x="572"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2943225" y="1882800"/>
              <a:ext cx="53600" cy="462275"/>
            </a:xfrm>
            <a:custGeom>
              <a:avLst/>
              <a:gdLst/>
              <a:ahLst/>
              <a:cxnLst/>
              <a:rect l="l" t="t" r="r" b="b"/>
              <a:pathLst>
                <a:path w="2144" h="18491" extrusionOk="0">
                  <a:moveTo>
                    <a:pt x="0" y="1"/>
                  </a:moveTo>
                  <a:lnTo>
                    <a:pt x="0" y="18491"/>
                  </a:lnTo>
                  <a:lnTo>
                    <a:pt x="2143" y="18491"/>
                  </a:lnTo>
                  <a:lnTo>
                    <a:pt x="2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3601925" y="2531700"/>
              <a:ext cx="18175" cy="17575"/>
            </a:xfrm>
            <a:custGeom>
              <a:avLst/>
              <a:gdLst/>
              <a:ahLst/>
              <a:cxnLst/>
              <a:rect l="l" t="t" r="r" b="b"/>
              <a:pathLst>
                <a:path w="727" h="703" extrusionOk="0">
                  <a:moveTo>
                    <a:pt x="358" y="0"/>
                  </a:moveTo>
                  <a:cubicBezTo>
                    <a:pt x="155" y="0"/>
                    <a:pt x="1" y="155"/>
                    <a:pt x="1" y="357"/>
                  </a:cubicBezTo>
                  <a:cubicBezTo>
                    <a:pt x="1" y="548"/>
                    <a:pt x="155" y="703"/>
                    <a:pt x="358" y="703"/>
                  </a:cubicBezTo>
                  <a:lnTo>
                    <a:pt x="382" y="703"/>
                  </a:lnTo>
                  <a:cubicBezTo>
                    <a:pt x="572" y="703"/>
                    <a:pt x="727" y="548"/>
                    <a:pt x="727" y="357"/>
                  </a:cubicBezTo>
                  <a:cubicBezTo>
                    <a:pt x="727" y="155"/>
                    <a:pt x="572"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3641525" y="2531700"/>
              <a:ext cx="339350" cy="17575"/>
            </a:xfrm>
            <a:custGeom>
              <a:avLst/>
              <a:gdLst/>
              <a:ahLst/>
              <a:cxnLst/>
              <a:rect l="l" t="t" r="r" b="b"/>
              <a:pathLst>
                <a:path w="13574" h="703" extrusionOk="0">
                  <a:moveTo>
                    <a:pt x="345" y="0"/>
                  </a:moveTo>
                  <a:cubicBezTo>
                    <a:pt x="155" y="0"/>
                    <a:pt x="0" y="155"/>
                    <a:pt x="0" y="357"/>
                  </a:cubicBezTo>
                  <a:cubicBezTo>
                    <a:pt x="0" y="548"/>
                    <a:pt x="155" y="703"/>
                    <a:pt x="345" y="703"/>
                  </a:cubicBezTo>
                  <a:lnTo>
                    <a:pt x="393" y="703"/>
                  </a:lnTo>
                  <a:cubicBezTo>
                    <a:pt x="595" y="703"/>
                    <a:pt x="750" y="548"/>
                    <a:pt x="750" y="357"/>
                  </a:cubicBezTo>
                  <a:cubicBezTo>
                    <a:pt x="750" y="155"/>
                    <a:pt x="595" y="0"/>
                    <a:pt x="393" y="0"/>
                  </a:cubicBezTo>
                  <a:close/>
                  <a:moveTo>
                    <a:pt x="1953" y="0"/>
                  </a:moveTo>
                  <a:cubicBezTo>
                    <a:pt x="1762" y="0"/>
                    <a:pt x="1607" y="155"/>
                    <a:pt x="1607" y="357"/>
                  </a:cubicBezTo>
                  <a:cubicBezTo>
                    <a:pt x="1607" y="548"/>
                    <a:pt x="1762" y="703"/>
                    <a:pt x="1953" y="703"/>
                  </a:cubicBezTo>
                  <a:lnTo>
                    <a:pt x="2000" y="703"/>
                  </a:lnTo>
                  <a:cubicBezTo>
                    <a:pt x="2191" y="703"/>
                    <a:pt x="2346" y="548"/>
                    <a:pt x="2358" y="357"/>
                  </a:cubicBezTo>
                  <a:cubicBezTo>
                    <a:pt x="2358" y="155"/>
                    <a:pt x="2191" y="0"/>
                    <a:pt x="2000" y="0"/>
                  </a:cubicBezTo>
                  <a:close/>
                  <a:moveTo>
                    <a:pt x="3560" y="0"/>
                  </a:moveTo>
                  <a:cubicBezTo>
                    <a:pt x="3358" y="0"/>
                    <a:pt x="3203" y="155"/>
                    <a:pt x="3203" y="357"/>
                  </a:cubicBezTo>
                  <a:cubicBezTo>
                    <a:pt x="3203" y="548"/>
                    <a:pt x="3358" y="703"/>
                    <a:pt x="3560" y="703"/>
                  </a:cubicBezTo>
                  <a:lnTo>
                    <a:pt x="3608" y="703"/>
                  </a:lnTo>
                  <a:cubicBezTo>
                    <a:pt x="3798" y="703"/>
                    <a:pt x="3953" y="548"/>
                    <a:pt x="3953" y="357"/>
                  </a:cubicBezTo>
                  <a:cubicBezTo>
                    <a:pt x="3953" y="155"/>
                    <a:pt x="3798" y="0"/>
                    <a:pt x="3608" y="0"/>
                  </a:cubicBezTo>
                  <a:close/>
                  <a:moveTo>
                    <a:pt x="5155" y="0"/>
                  </a:moveTo>
                  <a:cubicBezTo>
                    <a:pt x="4965" y="0"/>
                    <a:pt x="4810" y="155"/>
                    <a:pt x="4810" y="357"/>
                  </a:cubicBezTo>
                  <a:cubicBezTo>
                    <a:pt x="4810" y="548"/>
                    <a:pt x="4965" y="703"/>
                    <a:pt x="5155" y="703"/>
                  </a:cubicBezTo>
                  <a:lnTo>
                    <a:pt x="5203" y="703"/>
                  </a:lnTo>
                  <a:cubicBezTo>
                    <a:pt x="5406" y="703"/>
                    <a:pt x="5560" y="548"/>
                    <a:pt x="5560" y="357"/>
                  </a:cubicBezTo>
                  <a:cubicBezTo>
                    <a:pt x="5560" y="155"/>
                    <a:pt x="5406" y="0"/>
                    <a:pt x="5203" y="0"/>
                  </a:cubicBezTo>
                  <a:close/>
                  <a:moveTo>
                    <a:pt x="6763" y="0"/>
                  </a:moveTo>
                  <a:cubicBezTo>
                    <a:pt x="6572" y="0"/>
                    <a:pt x="6418" y="155"/>
                    <a:pt x="6418" y="357"/>
                  </a:cubicBezTo>
                  <a:cubicBezTo>
                    <a:pt x="6418" y="548"/>
                    <a:pt x="6572" y="703"/>
                    <a:pt x="6763" y="703"/>
                  </a:cubicBezTo>
                  <a:lnTo>
                    <a:pt x="6810" y="703"/>
                  </a:lnTo>
                  <a:cubicBezTo>
                    <a:pt x="7001" y="703"/>
                    <a:pt x="7168" y="548"/>
                    <a:pt x="7168" y="357"/>
                  </a:cubicBezTo>
                  <a:cubicBezTo>
                    <a:pt x="7168" y="155"/>
                    <a:pt x="7001" y="0"/>
                    <a:pt x="6810" y="0"/>
                  </a:cubicBezTo>
                  <a:close/>
                  <a:moveTo>
                    <a:pt x="8370" y="0"/>
                  </a:moveTo>
                  <a:cubicBezTo>
                    <a:pt x="8168" y="0"/>
                    <a:pt x="8013" y="155"/>
                    <a:pt x="8013" y="357"/>
                  </a:cubicBezTo>
                  <a:cubicBezTo>
                    <a:pt x="8013" y="548"/>
                    <a:pt x="8180" y="703"/>
                    <a:pt x="8370" y="703"/>
                  </a:cubicBezTo>
                  <a:lnTo>
                    <a:pt x="8418" y="703"/>
                  </a:lnTo>
                  <a:cubicBezTo>
                    <a:pt x="8608" y="703"/>
                    <a:pt x="8763" y="548"/>
                    <a:pt x="8763" y="357"/>
                  </a:cubicBezTo>
                  <a:cubicBezTo>
                    <a:pt x="8763" y="155"/>
                    <a:pt x="8608" y="0"/>
                    <a:pt x="8418" y="0"/>
                  </a:cubicBezTo>
                  <a:close/>
                  <a:moveTo>
                    <a:pt x="9966" y="0"/>
                  </a:moveTo>
                  <a:cubicBezTo>
                    <a:pt x="9775" y="0"/>
                    <a:pt x="9620" y="155"/>
                    <a:pt x="9620" y="357"/>
                  </a:cubicBezTo>
                  <a:cubicBezTo>
                    <a:pt x="9620" y="548"/>
                    <a:pt x="9775" y="703"/>
                    <a:pt x="9966" y="703"/>
                  </a:cubicBezTo>
                  <a:lnTo>
                    <a:pt x="10013" y="703"/>
                  </a:lnTo>
                  <a:cubicBezTo>
                    <a:pt x="10216" y="703"/>
                    <a:pt x="10370" y="548"/>
                    <a:pt x="10370" y="357"/>
                  </a:cubicBezTo>
                  <a:cubicBezTo>
                    <a:pt x="10370" y="155"/>
                    <a:pt x="10216" y="0"/>
                    <a:pt x="10013" y="0"/>
                  </a:cubicBezTo>
                  <a:close/>
                  <a:moveTo>
                    <a:pt x="11573" y="0"/>
                  </a:moveTo>
                  <a:cubicBezTo>
                    <a:pt x="11382" y="0"/>
                    <a:pt x="11228" y="155"/>
                    <a:pt x="11228" y="357"/>
                  </a:cubicBezTo>
                  <a:cubicBezTo>
                    <a:pt x="11228" y="548"/>
                    <a:pt x="11382" y="703"/>
                    <a:pt x="11573" y="703"/>
                  </a:cubicBezTo>
                  <a:lnTo>
                    <a:pt x="11621" y="703"/>
                  </a:lnTo>
                  <a:cubicBezTo>
                    <a:pt x="11811" y="703"/>
                    <a:pt x="11978" y="548"/>
                    <a:pt x="11978" y="357"/>
                  </a:cubicBezTo>
                  <a:cubicBezTo>
                    <a:pt x="11978" y="155"/>
                    <a:pt x="11811" y="0"/>
                    <a:pt x="11621" y="0"/>
                  </a:cubicBezTo>
                  <a:close/>
                  <a:moveTo>
                    <a:pt x="13180" y="0"/>
                  </a:moveTo>
                  <a:cubicBezTo>
                    <a:pt x="12990" y="0"/>
                    <a:pt x="12823" y="155"/>
                    <a:pt x="12823" y="357"/>
                  </a:cubicBezTo>
                  <a:cubicBezTo>
                    <a:pt x="12823" y="548"/>
                    <a:pt x="12990" y="703"/>
                    <a:pt x="13180" y="703"/>
                  </a:cubicBezTo>
                  <a:lnTo>
                    <a:pt x="13228" y="703"/>
                  </a:lnTo>
                  <a:cubicBezTo>
                    <a:pt x="13418" y="703"/>
                    <a:pt x="13573" y="548"/>
                    <a:pt x="13573" y="357"/>
                  </a:cubicBezTo>
                  <a:cubicBezTo>
                    <a:pt x="13573" y="155"/>
                    <a:pt x="13418" y="0"/>
                    <a:pt x="13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4002275" y="2531700"/>
              <a:ext cx="18175" cy="17575"/>
            </a:xfrm>
            <a:custGeom>
              <a:avLst/>
              <a:gdLst/>
              <a:ahLst/>
              <a:cxnLst/>
              <a:rect l="l" t="t" r="r" b="b"/>
              <a:pathLst>
                <a:path w="727" h="703" extrusionOk="0">
                  <a:moveTo>
                    <a:pt x="346" y="0"/>
                  </a:moveTo>
                  <a:cubicBezTo>
                    <a:pt x="155" y="0"/>
                    <a:pt x="0" y="155"/>
                    <a:pt x="0" y="357"/>
                  </a:cubicBezTo>
                  <a:cubicBezTo>
                    <a:pt x="0" y="548"/>
                    <a:pt x="155" y="703"/>
                    <a:pt x="346" y="703"/>
                  </a:cubicBezTo>
                  <a:lnTo>
                    <a:pt x="381" y="703"/>
                  </a:lnTo>
                  <a:cubicBezTo>
                    <a:pt x="572" y="703"/>
                    <a:pt x="727" y="548"/>
                    <a:pt x="727" y="357"/>
                  </a:cubicBezTo>
                  <a:cubicBezTo>
                    <a:pt x="727" y="155"/>
                    <a:pt x="572"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3601925" y="1728625"/>
              <a:ext cx="18175" cy="17575"/>
            </a:xfrm>
            <a:custGeom>
              <a:avLst/>
              <a:gdLst/>
              <a:ahLst/>
              <a:cxnLst/>
              <a:rect l="l" t="t" r="r" b="b"/>
              <a:pathLst>
                <a:path w="727" h="703" extrusionOk="0">
                  <a:moveTo>
                    <a:pt x="358" y="0"/>
                  </a:moveTo>
                  <a:cubicBezTo>
                    <a:pt x="155" y="0"/>
                    <a:pt x="1" y="155"/>
                    <a:pt x="1" y="345"/>
                  </a:cubicBezTo>
                  <a:cubicBezTo>
                    <a:pt x="1" y="548"/>
                    <a:pt x="155" y="703"/>
                    <a:pt x="358" y="703"/>
                  </a:cubicBezTo>
                  <a:lnTo>
                    <a:pt x="382" y="703"/>
                  </a:lnTo>
                  <a:cubicBezTo>
                    <a:pt x="572" y="703"/>
                    <a:pt x="727" y="548"/>
                    <a:pt x="727" y="345"/>
                  </a:cubicBezTo>
                  <a:cubicBezTo>
                    <a:pt x="727" y="155"/>
                    <a:pt x="572"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3641525" y="1728625"/>
              <a:ext cx="339350" cy="17575"/>
            </a:xfrm>
            <a:custGeom>
              <a:avLst/>
              <a:gdLst/>
              <a:ahLst/>
              <a:cxnLst/>
              <a:rect l="l" t="t" r="r" b="b"/>
              <a:pathLst>
                <a:path w="13574" h="703" extrusionOk="0">
                  <a:moveTo>
                    <a:pt x="345" y="0"/>
                  </a:moveTo>
                  <a:cubicBezTo>
                    <a:pt x="155" y="0"/>
                    <a:pt x="0" y="155"/>
                    <a:pt x="0" y="345"/>
                  </a:cubicBezTo>
                  <a:cubicBezTo>
                    <a:pt x="0" y="548"/>
                    <a:pt x="155" y="703"/>
                    <a:pt x="345" y="703"/>
                  </a:cubicBezTo>
                  <a:lnTo>
                    <a:pt x="393" y="703"/>
                  </a:lnTo>
                  <a:cubicBezTo>
                    <a:pt x="595" y="703"/>
                    <a:pt x="750" y="548"/>
                    <a:pt x="750" y="345"/>
                  </a:cubicBezTo>
                  <a:cubicBezTo>
                    <a:pt x="750" y="155"/>
                    <a:pt x="595" y="0"/>
                    <a:pt x="393" y="0"/>
                  </a:cubicBezTo>
                  <a:close/>
                  <a:moveTo>
                    <a:pt x="1953" y="0"/>
                  </a:moveTo>
                  <a:cubicBezTo>
                    <a:pt x="1762" y="0"/>
                    <a:pt x="1607" y="155"/>
                    <a:pt x="1607" y="345"/>
                  </a:cubicBezTo>
                  <a:cubicBezTo>
                    <a:pt x="1607" y="548"/>
                    <a:pt x="1762" y="703"/>
                    <a:pt x="1953" y="703"/>
                  </a:cubicBezTo>
                  <a:lnTo>
                    <a:pt x="2000" y="703"/>
                  </a:lnTo>
                  <a:cubicBezTo>
                    <a:pt x="2191" y="703"/>
                    <a:pt x="2358" y="548"/>
                    <a:pt x="2358" y="345"/>
                  </a:cubicBezTo>
                  <a:cubicBezTo>
                    <a:pt x="2358" y="155"/>
                    <a:pt x="2191" y="0"/>
                    <a:pt x="2000" y="0"/>
                  </a:cubicBezTo>
                  <a:close/>
                  <a:moveTo>
                    <a:pt x="3560" y="0"/>
                  </a:moveTo>
                  <a:cubicBezTo>
                    <a:pt x="3358" y="0"/>
                    <a:pt x="3203" y="155"/>
                    <a:pt x="3203" y="345"/>
                  </a:cubicBezTo>
                  <a:cubicBezTo>
                    <a:pt x="3203" y="548"/>
                    <a:pt x="3358" y="703"/>
                    <a:pt x="3560" y="703"/>
                  </a:cubicBezTo>
                  <a:lnTo>
                    <a:pt x="3608" y="703"/>
                  </a:lnTo>
                  <a:cubicBezTo>
                    <a:pt x="3798" y="703"/>
                    <a:pt x="3953" y="548"/>
                    <a:pt x="3953" y="345"/>
                  </a:cubicBezTo>
                  <a:cubicBezTo>
                    <a:pt x="3953" y="155"/>
                    <a:pt x="3798" y="0"/>
                    <a:pt x="3608" y="0"/>
                  </a:cubicBezTo>
                  <a:close/>
                  <a:moveTo>
                    <a:pt x="5155" y="0"/>
                  </a:moveTo>
                  <a:cubicBezTo>
                    <a:pt x="4965" y="0"/>
                    <a:pt x="4810" y="155"/>
                    <a:pt x="4810" y="345"/>
                  </a:cubicBezTo>
                  <a:cubicBezTo>
                    <a:pt x="4810" y="548"/>
                    <a:pt x="4965" y="703"/>
                    <a:pt x="5155" y="703"/>
                  </a:cubicBezTo>
                  <a:lnTo>
                    <a:pt x="5203" y="703"/>
                  </a:lnTo>
                  <a:cubicBezTo>
                    <a:pt x="5406" y="703"/>
                    <a:pt x="5560" y="548"/>
                    <a:pt x="5560" y="345"/>
                  </a:cubicBezTo>
                  <a:cubicBezTo>
                    <a:pt x="5560" y="155"/>
                    <a:pt x="5406" y="0"/>
                    <a:pt x="5203" y="0"/>
                  </a:cubicBezTo>
                  <a:close/>
                  <a:moveTo>
                    <a:pt x="6763" y="0"/>
                  </a:moveTo>
                  <a:cubicBezTo>
                    <a:pt x="6572" y="0"/>
                    <a:pt x="6418" y="155"/>
                    <a:pt x="6418" y="345"/>
                  </a:cubicBezTo>
                  <a:cubicBezTo>
                    <a:pt x="6418" y="548"/>
                    <a:pt x="6572" y="703"/>
                    <a:pt x="6763" y="703"/>
                  </a:cubicBezTo>
                  <a:lnTo>
                    <a:pt x="6810" y="703"/>
                  </a:lnTo>
                  <a:cubicBezTo>
                    <a:pt x="7001" y="703"/>
                    <a:pt x="7168" y="548"/>
                    <a:pt x="7168" y="345"/>
                  </a:cubicBezTo>
                  <a:cubicBezTo>
                    <a:pt x="7168" y="155"/>
                    <a:pt x="7001" y="0"/>
                    <a:pt x="6810" y="0"/>
                  </a:cubicBezTo>
                  <a:close/>
                  <a:moveTo>
                    <a:pt x="8370" y="0"/>
                  </a:moveTo>
                  <a:cubicBezTo>
                    <a:pt x="8168" y="0"/>
                    <a:pt x="8013" y="155"/>
                    <a:pt x="8013" y="345"/>
                  </a:cubicBezTo>
                  <a:cubicBezTo>
                    <a:pt x="8013" y="548"/>
                    <a:pt x="8180" y="703"/>
                    <a:pt x="8370" y="703"/>
                  </a:cubicBezTo>
                  <a:lnTo>
                    <a:pt x="8418" y="703"/>
                  </a:lnTo>
                  <a:cubicBezTo>
                    <a:pt x="8608" y="703"/>
                    <a:pt x="8763" y="548"/>
                    <a:pt x="8763" y="345"/>
                  </a:cubicBezTo>
                  <a:cubicBezTo>
                    <a:pt x="8763" y="155"/>
                    <a:pt x="8608" y="0"/>
                    <a:pt x="8418" y="0"/>
                  </a:cubicBezTo>
                  <a:close/>
                  <a:moveTo>
                    <a:pt x="9966" y="0"/>
                  </a:moveTo>
                  <a:cubicBezTo>
                    <a:pt x="9775" y="0"/>
                    <a:pt x="9620" y="155"/>
                    <a:pt x="9620" y="345"/>
                  </a:cubicBezTo>
                  <a:cubicBezTo>
                    <a:pt x="9620" y="548"/>
                    <a:pt x="9775" y="703"/>
                    <a:pt x="9966" y="703"/>
                  </a:cubicBezTo>
                  <a:lnTo>
                    <a:pt x="10013" y="703"/>
                  </a:lnTo>
                  <a:cubicBezTo>
                    <a:pt x="10216" y="703"/>
                    <a:pt x="10370" y="548"/>
                    <a:pt x="10370" y="345"/>
                  </a:cubicBezTo>
                  <a:cubicBezTo>
                    <a:pt x="10370" y="155"/>
                    <a:pt x="10216" y="0"/>
                    <a:pt x="10013" y="0"/>
                  </a:cubicBezTo>
                  <a:close/>
                  <a:moveTo>
                    <a:pt x="11573" y="0"/>
                  </a:moveTo>
                  <a:cubicBezTo>
                    <a:pt x="11382" y="0"/>
                    <a:pt x="11228" y="155"/>
                    <a:pt x="11228" y="345"/>
                  </a:cubicBezTo>
                  <a:cubicBezTo>
                    <a:pt x="11228" y="548"/>
                    <a:pt x="11382" y="703"/>
                    <a:pt x="11573" y="703"/>
                  </a:cubicBezTo>
                  <a:lnTo>
                    <a:pt x="11621" y="703"/>
                  </a:lnTo>
                  <a:cubicBezTo>
                    <a:pt x="11811" y="703"/>
                    <a:pt x="11978" y="548"/>
                    <a:pt x="11978" y="345"/>
                  </a:cubicBezTo>
                  <a:cubicBezTo>
                    <a:pt x="11978" y="155"/>
                    <a:pt x="11811" y="0"/>
                    <a:pt x="11621" y="0"/>
                  </a:cubicBezTo>
                  <a:close/>
                  <a:moveTo>
                    <a:pt x="13180" y="0"/>
                  </a:moveTo>
                  <a:cubicBezTo>
                    <a:pt x="12990" y="0"/>
                    <a:pt x="12823" y="155"/>
                    <a:pt x="12823" y="345"/>
                  </a:cubicBezTo>
                  <a:cubicBezTo>
                    <a:pt x="12823" y="548"/>
                    <a:pt x="12990" y="703"/>
                    <a:pt x="13180" y="703"/>
                  </a:cubicBezTo>
                  <a:lnTo>
                    <a:pt x="13228" y="703"/>
                  </a:lnTo>
                  <a:cubicBezTo>
                    <a:pt x="13418" y="703"/>
                    <a:pt x="13573" y="548"/>
                    <a:pt x="13573" y="345"/>
                  </a:cubicBezTo>
                  <a:cubicBezTo>
                    <a:pt x="13573" y="155"/>
                    <a:pt x="13418" y="0"/>
                    <a:pt x="13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002275" y="1728625"/>
              <a:ext cx="18175" cy="17575"/>
            </a:xfrm>
            <a:custGeom>
              <a:avLst/>
              <a:gdLst/>
              <a:ahLst/>
              <a:cxnLst/>
              <a:rect l="l" t="t" r="r" b="b"/>
              <a:pathLst>
                <a:path w="727" h="703" extrusionOk="0">
                  <a:moveTo>
                    <a:pt x="346" y="0"/>
                  </a:moveTo>
                  <a:cubicBezTo>
                    <a:pt x="155" y="0"/>
                    <a:pt x="0" y="155"/>
                    <a:pt x="0" y="345"/>
                  </a:cubicBezTo>
                  <a:cubicBezTo>
                    <a:pt x="0" y="548"/>
                    <a:pt x="155" y="703"/>
                    <a:pt x="346" y="703"/>
                  </a:cubicBezTo>
                  <a:lnTo>
                    <a:pt x="381" y="703"/>
                  </a:lnTo>
                  <a:cubicBezTo>
                    <a:pt x="572" y="703"/>
                    <a:pt x="727" y="548"/>
                    <a:pt x="727" y="345"/>
                  </a:cubicBezTo>
                  <a:cubicBezTo>
                    <a:pt x="727" y="155"/>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4635100" y="1882800"/>
              <a:ext cx="53900" cy="462275"/>
            </a:xfrm>
            <a:custGeom>
              <a:avLst/>
              <a:gdLst/>
              <a:ahLst/>
              <a:cxnLst/>
              <a:rect l="l" t="t" r="r" b="b"/>
              <a:pathLst>
                <a:path w="2156" h="18491" extrusionOk="0">
                  <a:moveTo>
                    <a:pt x="0" y="1"/>
                  </a:moveTo>
                  <a:lnTo>
                    <a:pt x="0" y="18491"/>
                  </a:lnTo>
                  <a:lnTo>
                    <a:pt x="2155" y="18491"/>
                  </a:lnTo>
                  <a:lnTo>
                    <a:pt x="2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2961375" y="1912275"/>
              <a:ext cx="17575" cy="397675"/>
            </a:xfrm>
            <a:custGeom>
              <a:avLst/>
              <a:gdLst/>
              <a:ahLst/>
              <a:cxnLst/>
              <a:rect l="l" t="t" r="r" b="b"/>
              <a:pathLst>
                <a:path w="703" h="15907" extrusionOk="0">
                  <a:moveTo>
                    <a:pt x="346" y="0"/>
                  </a:moveTo>
                  <a:cubicBezTo>
                    <a:pt x="155" y="0"/>
                    <a:pt x="0" y="155"/>
                    <a:pt x="0" y="346"/>
                  </a:cubicBezTo>
                  <a:lnTo>
                    <a:pt x="0" y="393"/>
                  </a:lnTo>
                  <a:cubicBezTo>
                    <a:pt x="0" y="584"/>
                    <a:pt x="155" y="750"/>
                    <a:pt x="346" y="750"/>
                  </a:cubicBezTo>
                  <a:cubicBezTo>
                    <a:pt x="536" y="750"/>
                    <a:pt x="703" y="584"/>
                    <a:pt x="703" y="393"/>
                  </a:cubicBezTo>
                  <a:lnTo>
                    <a:pt x="703" y="346"/>
                  </a:lnTo>
                  <a:cubicBezTo>
                    <a:pt x="703" y="155"/>
                    <a:pt x="536" y="0"/>
                    <a:pt x="346" y="0"/>
                  </a:cubicBezTo>
                  <a:close/>
                  <a:moveTo>
                    <a:pt x="346" y="1679"/>
                  </a:moveTo>
                  <a:cubicBezTo>
                    <a:pt x="155" y="1679"/>
                    <a:pt x="0" y="1834"/>
                    <a:pt x="0" y="2024"/>
                  </a:cubicBezTo>
                  <a:lnTo>
                    <a:pt x="0" y="2084"/>
                  </a:lnTo>
                  <a:cubicBezTo>
                    <a:pt x="0" y="2274"/>
                    <a:pt x="155" y="2429"/>
                    <a:pt x="346" y="2429"/>
                  </a:cubicBezTo>
                  <a:cubicBezTo>
                    <a:pt x="536" y="2429"/>
                    <a:pt x="703" y="2274"/>
                    <a:pt x="703" y="2084"/>
                  </a:cubicBezTo>
                  <a:lnTo>
                    <a:pt x="703" y="2024"/>
                  </a:lnTo>
                  <a:cubicBezTo>
                    <a:pt x="703" y="1834"/>
                    <a:pt x="536" y="1679"/>
                    <a:pt x="346" y="1679"/>
                  </a:cubicBezTo>
                  <a:close/>
                  <a:moveTo>
                    <a:pt x="346" y="3358"/>
                  </a:moveTo>
                  <a:cubicBezTo>
                    <a:pt x="155" y="3358"/>
                    <a:pt x="0" y="3525"/>
                    <a:pt x="0" y="3715"/>
                  </a:cubicBezTo>
                  <a:lnTo>
                    <a:pt x="0" y="3763"/>
                  </a:lnTo>
                  <a:cubicBezTo>
                    <a:pt x="0" y="3953"/>
                    <a:pt x="155" y="4120"/>
                    <a:pt x="346" y="4120"/>
                  </a:cubicBezTo>
                  <a:cubicBezTo>
                    <a:pt x="536" y="4120"/>
                    <a:pt x="703" y="3953"/>
                    <a:pt x="703" y="3763"/>
                  </a:cubicBezTo>
                  <a:lnTo>
                    <a:pt x="703" y="3715"/>
                  </a:lnTo>
                  <a:cubicBezTo>
                    <a:pt x="703" y="3525"/>
                    <a:pt x="536" y="3358"/>
                    <a:pt x="346" y="3358"/>
                  </a:cubicBezTo>
                  <a:close/>
                  <a:moveTo>
                    <a:pt x="346" y="5049"/>
                  </a:moveTo>
                  <a:cubicBezTo>
                    <a:pt x="155" y="5049"/>
                    <a:pt x="0" y="5203"/>
                    <a:pt x="0" y="5394"/>
                  </a:cubicBezTo>
                  <a:lnTo>
                    <a:pt x="0" y="5453"/>
                  </a:lnTo>
                  <a:cubicBezTo>
                    <a:pt x="0" y="5644"/>
                    <a:pt x="155" y="5799"/>
                    <a:pt x="346" y="5799"/>
                  </a:cubicBezTo>
                  <a:cubicBezTo>
                    <a:pt x="536" y="5799"/>
                    <a:pt x="703" y="5644"/>
                    <a:pt x="703" y="5453"/>
                  </a:cubicBezTo>
                  <a:lnTo>
                    <a:pt x="703" y="5394"/>
                  </a:lnTo>
                  <a:cubicBezTo>
                    <a:pt x="703" y="5203"/>
                    <a:pt x="536" y="5049"/>
                    <a:pt x="346" y="5049"/>
                  </a:cubicBezTo>
                  <a:close/>
                  <a:moveTo>
                    <a:pt x="346" y="6727"/>
                  </a:moveTo>
                  <a:cubicBezTo>
                    <a:pt x="155" y="6727"/>
                    <a:pt x="0" y="6894"/>
                    <a:pt x="0" y="7084"/>
                  </a:cubicBezTo>
                  <a:lnTo>
                    <a:pt x="0" y="7132"/>
                  </a:lnTo>
                  <a:cubicBezTo>
                    <a:pt x="0" y="7323"/>
                    <a:pt x="155" y="7489"/>
                    <a:pt x="346" y="7489"/>
                  </a:cubicBezTo>
                  <a:cubicBezTo>
                    <a:pt x="536" y="7489"/>
                    <a:pt x="703" y="7323"/>
                    <a:pt x="703" y="7132"/>
                  </a:cubicBezTo>
                  <a:lnTo>
                    <a:pt x="703" y="7084"/>
                  </a:lnTo>
                  <a:cubicBezTo>
                    <a:pt x="703" y="6894"/>
                    <a:pt x="536" y="6727"/>
                    <a:pt x="346" y="6727"/>
                  </a:cubicBezTo>
                  <a:close/>
                  <a:moveTo>
                    <a:pt x="346" y="8418"/>
                  </a:moveTo>
                  <a:cubicBezTo>
                    <a:pt x="155" y="8418"/>
                    <a:pt x="0" y="8573"/>
                    <a:pt x="0" y="8763"/>
                  </a:cubicBezTo>
                  <a:lnTo>
                    <a:pt x="0" y="8823"/>
                  </a:lnTo>
                  <a:cubicBezTo>
                    <a:pt x="0" y="9013"/>
                    <a:pt x="155" y="9168"/>
                    <a:pt x="346" y="9168"/>
                  </a:cubicBezTo>
                  <a:cubicBezTo>
                    <a:pt x="536" y="9168"/>
                    <a:pt x="703" y="9013"/>
                    <a:pt x="703" y="8823"/>
                  </a:cubicBezTo>
                  <a:lnTo>
                    <a:pt x="703" y="8763"/>
                  </a:lnTo>
                  <a:cubicBezTo>
                    <a:pt x="703" y="8573"/>
                    <a:pt x="536" y="8418"/>
                    <a:pt x="346" y="8418"/>
                  </a:cubicBezTo>
                  <a:close/>
                  <a:moveTo>
                    <a:pt x="346" y="10097"/>
                  </a:moveTo>
                  <a:cubicBezTo>
                    <a:pt x="155" y="10097"/>
                    <a:pt x="0" y="10263"/>
                    <a:pt x="0" y="10454"/>
                  </a:cubicBezTo>
                  <a:lnTo>
                    <a:pt x="0" y="10502"/>
                  </a:lnTo>
                  <a:cubicBezTo>
                    <a:pt x="0" y="10692"/>
                    <a:pt x="155" y="10847"/>
                    <a:pt x="346" y="10847"/>
                  </a:cubicBezTo>
                  <a:cubicBezTo>
                    <a:pt x="536" y="10847"/>
                    <a:pt x="703" y="10692"/>
                    <a:pt x="703" y="10502"/>
                  </a:cubicBezTo>
                  <a:lnTo>
                    <a:pt x="703" y="10454"/>
                  </a:lnTo>
                  <a:cubicBezTo>
                    <a:pt x="703" y="10263"/>
                    <a:pt x="536" y="10097"/>
                    <a:pt x="346" y="10097"/>
                  </a:cubicBezTo>
                  <a:close/>
                  <a:moveTo>
                    <a:pt x="346" y="11787"/>
                  </a:moveTo>
                  <a:cubicBezTo>
                    <a:pt x="155" y="11787"/>
                    <a:pt x="0" y="11942"/>
                    <a:pt x="0" y="12133"/>
                  </a:cubicBezTo>
                  <a:lnTo>
                    <a:pt x="0" y="12192"/>
                  </a:lnTo>
                  <a:cubicBezTo>
                    <a:pt x="0" y="12383"/>
                    <a:pt x="155" y="12538"/>
                    <a:pt x="346" y="12538"/>
                  </a:cubicBezTo>
                  <a:cubicBezTo>
                    <a:pt x="536" y="12538"/>
                    <a:pt x="703" y="12383"/>
                    <a:pt x="703" y="12192"/>
                  </a:cubicBezTo>
                  <a:lnTo>
                    <a:pt x="703" y="12133"/>
                  </a:lnTo>
                  <a:cubicBezTo>
                    <a:pt x="703" y="11942"/>
                    <a:pt x="536" y="11787"/>
                    <a:pt x="346" y="11787"/>
                  </a:cubicBezTo>
                  <a:close/>
                  <a:moveTo>
                    <a:pt x="346" y="13466"/>
                  </a:moveTo>
                  <a:cubicBezTo>
                    <a:pt x="155" y="13466"/>
                    <a:pt x="0" y="13633"/>
                    <a:pt x="0" y="13823"/>
                  </a:cubicBezTo>
                  <a:lnTo>
                    <a:pt x="0" y="13871"/>
                  </a:lnTo>
                  <a:cubicBezTo>
                    <a:pt x="0" y="14062"/>
                    <a:pt x="155" y="14216"/>
                    <a:pt x="346" y="14216"/>
                  </a:cubicBezTo>
                  <a:cubicBezTo>
                    <a:pt x="536" y="14216"/>
                    <a:pt x="703" y="14062"/>
                    <a:pt x="703" y="13871"/>
                  </a:cubicBezTo>
                  <a:lnTo>
                    <a:pt x="703" y="13823"/>
                  </a:lnTo>
                  <a:cubicBezTo>
                    <a:pt x="703" y="13633"/>
                    <a:pt x="536" y="13466"/>
                    <a:pt x="346" y="13466"/>
                  </a:cubicBezTo>
                  <a:close/>
                  <a:moveTo>
                    <a:pt x="346" y="15157"/>
                  </a:moveTo>
                  <a:cubicBezTo>
                    <a:pt x="155" y="15157"/>
                    <a:pt x="0" y="15312"/>
                    <a:pt x="0" y="15502"/>
                  </a:cubicBezTo>
                  <a:lnTo>
                    <a:pt x="0" y="15562"/>
                  </a:lnTo>
                  <a:cubicBezTo>
                    <a:pt x="0" y="15752"/>
                    <a:pt x="155" y="15907"/>
                    <a:pt x="346" y="15907"/>
                  </a:cubicBezTo>
                  <a:cubicBezTo>
                    <a:pt x="536" y="15907"/>
                    <a:pt x="703" y="15752"/>
                    <a:pt x="703" y="15562"/>
                  </a:cubicBezTo>
                  <a:lnTo>
                    <a:pt x="703" y="15502"/>
                  </a:lnTo>
                  <a:cubicBezTo>
                    <a:pt x="703" y="15312"/>
                    <a:pt x="536" y="15157"/>
                    <a:pt x="346" y="151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4653250" y="1912275"/>
              <a:ext cx="17575" cy="397675"/>
            </a:xfrm>
            <a:custGeom>
              <a:avLst/>
              <a:gdLst/>
              <a:ahLst/>
              <a:cxnLst/>
              <a:rect l="l" t="t" r="r" b="b"/>
              <a:pathLst>
                <a:path w="703" h="15907" extrusionOk="0">
                  <a:moveTo>
                    <a:pt x="358" y="0"/>
                  </a:moveTo>
                  <a:cubicBezTo>
                    <a:pt x="155" y="0"/>
                    <a:pt x="0" y="155"/>
                    <a:pt x="0" y="346"/>
                  </a:cubicBezTo>
                  <a:lnTo>
                    <a:pt x="0" y="393"/>
                  </a:lnTo>
                  <a:cubicBezTo>
                    <a:pt x="0" y="584"/>
                    <a:pt x="155" y="750"/>
                    <a:pt x="358" y="750"/>
                  </a:cubicBezTo>
                  <a:cubicBezTo>
                    <a:pt x="548" y="750"/>
                    <a:pt x="703" y="584"/>
                    <a:pt x="703" y="393"/>
                  </a:cubicBezTo>
                  <a:lnTo>
                    <a:pt x="703" y="346"/>
                  </a:lnTo>
                  <a:cubicBezTo>
                    <a:pt x="703" y="155"/>
                    <a:pt x="548" y="0"/>
                    <a:pt x="358" y="0"/>
                  </a:cubicBezTo>
                  <a:close/>
                  <a:moveTo>
                    <a:pt x="358" y="1679"/>
                  </a:moveTo>
                  <a:cubicBezTo>
                    <a:pt x="155" y="1679"/>
                    <a:pt x="0" y="1834"/>
                    <a:pt x="0" y="2024"/>
                  </a:cubicBezTo>
                  <a:lnTo>
                    <a:pt x="0" y="2084"/>
                  </a:lnTo>
                  <a:cubicBezTo>
                    <a:pt x="0" y="2274"/>
                    <a:pt x="155" y="2429"/>
                    <a:pt x="358" y="2429"/>
                  </a:cubicBezTo>
                  <a:cubicBezTo>
                    <a:pt x="548" y="2429"/>
                    <a:pt x="703" y="2274"/>
                    <a:pt x="703" y="2084"/>
                  </a:cubicBezTo>
                  <a:lnTo>
                    <a:pt x="703" y="2024"/>
                  </a:lnTo>
                  <a:cubicBezTo>
                    <a:pt x="703" y="1834"/>
                    <a:pt x="548" y="1679"/>
                    <a:pt x="358" y="1679"/>
                  </a:cubicBezTo>
                  <a:close/>
                  <a:moveTo>
                    <a:pt x="358" y="3358"/>
                  </a:moveTo>
                  <a:cubicBezTo>
                    <a:pt x="155" y="3358"/>
                    <a:pt x="0" y="3525"/>
                    <a:pt x="0" y="3715"/>
                  </a:cubicBezTo>
                  <a:lnTo>
                    <a:pt x="0" y="3763"/>
                  </a:lnTo>
                  <a:cubicBezTo>
                    <a:pt x="0" y="3953"/>
                    <a:pt x="155" y="4120"/>
                    <a:pt x="358" y="4120"/>
                  </a:cubicBezTo>
                  <a:cubicBezTo>
                    <a:pt x="548" y="4120"/>
                    <a:pt x="703" y="3953"/>
                    <a:pt x="703" y="3763"/>
                  </a:cubicBezTo>
                  <a:lnTo>
                    <a:pt x="703" y="3715"/>
                  </a:lnTo>
                  <a:cubicBezTo>
                    <a:pt x="703" y="3525"/>
                    <a:pt x="548" y="3358"/>
                    <a:pt x="358" y="3358"/>
                  </a:cubicBezTo>
                  <a:close/>
                  <a:moveTo>
                    <a:pt x="358" y="5049"/>
                  </a:moveTo>
                  <a:cubicBezTo>
                    <a:pt x="155" y="5049"/>
                    <a:pt x="0" y="5203"/>
                    <a:pt x="0" y="5394"/>
                  </a:cubicBezTo>
                  <a:lnTo>
                    <a:pt x="0" y="5453"/>
                  </a:lnTo>
                  <a:cubicBezTo>
                    <a:pt x="0" y="5644"/>
                    <a:pt x="155" y="5799"/>
                    <a:pt x="358" y="5799"/>
                  </a:cubicBezTo>
                  <a:cubicBezTo>
                    <a:pt x="548" y="5799"/>
                    <a:pt x="703" y="5644"/>
                    <a:pt x="703" y="5453"/>
                  </a:cubicBezTo>
                  <a:lnTo>
                    <a:pt x="703" y="5394"/>
                  </a:lnTo>
                  <a:cubicBezTo>
                    <a:pt x="703" y="5203"/>
                    <a:pt x="548" y="5049"/>
                    <a:pt x="358" y="5049"/>
                  </a:cubicBezTo>
                  <a:close/>
                  <a:moveTo>
                    <a:pt x="358" y="6727"/>
                  </a:moveTo>
                  <a:cubicBezTo>
                    <a:pt x="155" y="6727"/>
                    <a:pt x="0" y="6894"/>
                    <a:pt x="0" y="7084"/>
                  </a:cubicBezTo>
                  <a:lnTo>
                    <a:pt x="0" y="7132"/>
                  </a:lnTo>
                  <a:cubicBezTo>
                    <a:pt x="0" y="7323"/>
                    <a:pt x="155" y="7489"/>
                    <a:pt x="358" y="7489"/>
                  </a:cubicBezTo>
                  <a:cubicBezTo>
                    <a:pt x="548" y="7489"/>
                    <a:pt x="703" y="7323"/>
                    <a:pt x="703" y="7132"/>
                  </a:cubicBezTo>
                  <a:lnTo>
                    <a:pt x="703" y="7084"/>
                  </a:lnTo>
                  <a:cubicBezTo>
                    <a:pt x="703" y="6894"/>
                    <a:pt x="548" y="6727"/>
                    <a:pt x="358" y="6727"/>
                  </a:cubicBezTo>
                  <a:close/>
                  <a:moveTo>
                    <a:pt x="358" y="8418"/>
                  </a:moveTo>
                  <a:cubicBezTo>
                    <a:pt x="155" y="8418"/>
                    <a:pt x="0" y="8573"/>
                    <a:pt x="0" y="8763"/>
                  </a:cubicBezTo>
                  <a:lnTo>
                    <a:pt x="0" y="8823"/>
                  </a:lnTo>
                  <a:cubicBezTo>
                    <a:pt x="0" y="9013"/>
                    <a:pt x="155" y="9168"/>
                    <a:pt x="358" y="9168"/>
                  </a:cubicBezTo>
                  <a:cubicBezTo>
                    <a:pt x="548" y="9168"/>
                    <a:pt x="703" y="9013"/>
                    <a:pt x="703" y="8823"/>
                  </a:cubicBezTo>
                  <a:lnTo>
                    <a:pt x="703" y="8763"/>
                  </a:lnTo>
                  <a:cubicBezTo>
                    <a:pt x="703" y="8573"/>
                    <a:pt x="548" y="8418"/>
                    <a:pt x="358" y="8418"/>
                  </a:cubicBezTo>
                  <a:close/>
                  <a:moveTo>
                    <a:pt x="358" y="10097"/>
                  </a:moveTo>
                  <a:cubicBezTo>
                    <a:pt x="155" y="10097"/>
                    <a:pt x="0" y="10263"/>
                    <a:pt x="0" y="10454"/>
                  </a:cubicBezTo>
                  <a:lnTo>
                    <a:pt x="0" y="10502"/>
                  </a:lnTo>
                  <a:cubicBezTo>
                    <a:pt x="0" y="10692"/>
                    <a:pt x="155" y="10847"/>
                    <a:pt x="358" y="10847"/>
                  </a:cubicBezTo>
                  <a:cubicBezTo>
                    <a:pt x="548" y="10847"/>
                    <a:pt x="703" y="10692"/>
                    <a:pt x="703" y="10502"/>
                  </a:cubicBezTo>
                  <a:lnTo>
                    <a:pt x="703" y="10454"/>
                  </a:lnTo>
                  <a:cubicBezTo>
                    <a:pt x="703" y="10263"/>
                    <a:pt x="548" y="10097"/>
                    <a:pt x="358" y="10097"/>
                  </a:cubicBezTo>
                  <a:close/>
                  <a:moveTo>
                    <a:pt x="358" y="11787"/>
                  </a:moveTo>
                  <a:cubicBezTo>
                    <a:pt x="155" y="11787"/>
                    <a:pt x="0" y="11942"/>
                    <a:pt x="0" y="12133"/>
                  </a:cubicBezTo>
                  <a:lnTo>
                    <a:pt x="0" y="12192"/>
                  </a:lnTo>
                  <a:cubicBezTo>
                    <a:pt x="0" y="12383"/>
                    <a:pt x="155" y="12538"/>
                    <a:pt x="358" y="12538"/>
                  </a:cubicBezTo>
                  <a:cubicBezTo>
                    <a:pt x="548" y="12538"/>
                    <a:pt x="703" y="12383"/>
                    <a:pt x="703" y="12192"/>
                  </a:cubicBezTo>
                  <a:lnTo>
                    <a:pt x="703" y="12133"/>
                  </a:lnTo>
                  <a:cubicBezTo>
                    <a:pt x="703" y="11942"/>
                    <a:pt x="548" y="11787"/>
                    <a:pt x="358" y="11787"/>
                  </a:cubicBezTo>
                  <a:close/>
                  <a:moveTo>
                    <a:pt x="358" y="13466"/>
                  </a:moveTo>
                  <a:cubicBezTo>
                    <a:pt x="155" y="13466"/>
                    <a:pt x="0" y="13633"/>
                    <a:pt x="0" y="13823"/>
                  </a:cubicBezTo>
                  <a:lnTo>
                    <a:pt x="0" y="13871"/>
                  </a:lnTo>
                  <a:cubicBezTo>
                    <a:pt x="0" y="14062"/>
                    <a:pt x="155" y="14216"/>
                    <a:pt x="358" y="14216"/>
                  </a:cubicBezTo>
                  <a:cubicBezTo>
                    <a:pt x="548" y="14216"/>
                    <a:pt x="703" y="14062"/>
                    <a:pt x="703" y="13871"/>
                  </a:cubicBezTo>
                  <a:lnTo>
                    <a:pt x="703" y="13823"/>
                  </a:lnTo>
                  <a:cubicBezTo>
                    <a:pt x="703" y="13633"/>
                    <a:pt x="548" y="13466"/>
                    <a:pt x="358" y="13466"/>
                  </a:cubicBezTo>
                  <a:close/>
                  <a:moveTo>
                    <a:pt x="358" y="15157"/>
                  </a:moveTo>
                  <a:cubicBezTo>
                    <a:pt x="155" y="15157"/>
                    <a:pt x="0" y="15312"/>
                    <a:pt x="0" y="15502"/>
                  </a:cubicBezTo>
                  <a:lnTo>
                    <a:pt x="0" y="15562"/>
                  </a:lnTo>
                  <a:cubicBezTo>
                    <a:pt x="0" y="15752"/>
                    <a:pt x="155" y="15907"/>
                    <a:pt x="358" y="15907"/>
                  </a:cubicBezTo>
                  <a:cubicBezTo>
                    <a:pt x="548" y="15907"/>
                    <a:pt x="703" y="15752"/>
                    <a:pt x="703" y="15562"/>
                  </a:cubicBezTo>
                  <a:lnTo>
                    <a:pt x="703" y="15502"/>
                  </a:lnTo>
                  <a:cubicBezTo>
                    <a:pt x="703" y="15312"/>
                    <a:pt x="548" y="15157"/>
                    <a:pt x="358" y="151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3390300" y="2843925"/>
              <a:ext cx="841800" cy="841800"/>
            </a:xfrm>
            <a:custGeom>
              <a:avLst/>
              <a:gdLst/>
              <a:ahLst/>
              <a:cxnLst/>
              <a:rect l="l" t="t" r="r" b="b"/>
              <a:pathLst>
                <a:path w="33672" h="33672" extrusionOk="0">
                  <a:moveTo>
                    <a:pt x="16836" y="1"/>
                  </a:moveTo>
                  <a:cubicBezTo>
                    <a:pt x="7537" y="1"/>
                    <a:pt x="0" y="7537"/>
                    <a:pt x="0" y="16836"/>
                  </a:cubicBezTo>
                  <a:cubicBezTo>
                    <a:pt x="0" y="26135"/>
                    <a:pt x="7537" y="33672"/>
                    <a:pt x="16836" y="33672"/>
                  </a:cubicBezTo>
                  <a:cubicBezTo>
                    <a:pt x="26134" y="33672"/>
                    <a:pt x="33671" y="26135"/>
                    <a:pt x="33671" y="16836"/>
                  </a:cubicBezTo>
                  <a:cubicBezTo>
                    <a:pt x="33671" y="7537"/>
                    <a:pt x="26134" y="1"/>
                    <a:pt x="168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3417675" y="2869800"/>
              <a:ext cx="789125" cy="790025"/>
            </a:xfrm>
            <a:custGeom>
              <a:avLst/>
              <a:gdLst/>
              <a:ahLst/>
              <a:cxnLst/>
              <a:rect l="l" t="t" r="r" b="b"/>
              <a:pathLst>
                <a:path w="31565" h="31601" extrusionOk="0">
                  <a:moveTo>
                    <a:pt x="14870" y="1"/>
                  </a:moveTo>
                  <a:cubicBezTo>
                    <a:pt x="14862" y="1"/>
                    <a:pt x="14855" y="1"/>
                    <a:pt x="14848" y="2"/>
                  </a:cubicBezTo>
                  <a:lnTo>
                    <a:pt x="14788" y="2"/>
                  </a:lnTo>
                  <a:cubicBezTo>
                    <a:pt x="14598" y="14"/>
                    <a:pt x="14455" y="180"/>
                    <a:pt x="14455" y="371"/>
                  </a:cubicBezTo>
                  <a:cubicBezTo>
                    <a:pt x="14467" y="561"/>
                    <a:pt x="14621" y="704"/>
                    <a:pt x="14812" y="704"/>
                  </a:cubicBezTo>
                  <a:lnTo>
                    <a:pt x="14836" y="704"/>
                  </a:lnTo>
                  <a:lnTo>
                    <a:pt x="14883" y="692"/>
                  </a:lnTo>
                  <a:cubicBezTo>
                    <a:pt x="15074" y="692"/>
                    <a:pt x="15217" y="525"/>
                    <a:pt x="15217" y="323"/>
                  </a:cubicBezTo>
                  <a:cubicBezTo>
                    <a:pt x="15205" y="140"/>
                    <a:pt x="15051" y="1"/>
                    <a:pt x="14870" y="1"/>
                  </a:cubicBezTo>
                  <a:close/>
                  <a:moveTo>
                    <a:pt x="18392" y="198"/>
                  </a:moveTo>
                  <a:cubicBezTo>
                    <a:pt x="18227" y="198"/>
                    <a:pt x="18082" y="320"/>
                    <a:pt x="18050" y="490"/>
                  </a:cubicBezTo>
                  <a:cubicBezTo>
                    <a:pt x="18015" y="680"/>
                    <a:pt x="18146" y="859"/>
                    <a:pt x="18336" y="895"/>
                  </a:cubicBezTo>
                  <a:lnTo>
                    <a:pt x="18384" y="906"/>
                  </a:lnTo>
                  <a:lnTo>
                    <a:pt x="18443" y="906"/>
                  </a:lnTo>
                  <a:cubicBezTo>
                    <a:pt x="18610" y="906"/>
                    <a:pt x="18765" y="787"/>
                    <a:pt x="18789" y="621"/>
                  </a:cubicBezTo>
                  <a:cubicBezTo>
                    <a:pt x="18824" y="430"/>
                    <a:pt x="18693" y="252"/>
                    <a:pt x="18503" y="216"/>
                  </a:cubicBezTo>
                  <a:lnTo>
                    <a:pt x="18455" y="204"/>
                  </a:lnTo>
                  <a:cubicBezTo>
                    <a:pt x="18434" y="200"/>
                    <a:pt x="18413" y="198"/>
                    <a:pt x="18392" y="198"/>
                  </a:cubicBezTo>
                  <a:close/>
                  <a:moveTo>
                    <a:pt x="11312" y="616"/>
                  </a:moveTo>
                  <a:cubicBezTo>
                    <a:pt x="11276" y="616"/>
                    <a:pt x="11240" y="621"/>
                    <a:pt x="11204" y="633"/>
                  </a:cubicBezTo>
                  <a:lnTo>
                    <a:pt x="11169" y="645"/>
                  </a:lnTo>
                  <a:cubicBezTo>
                    <a:pt x="10990" y="704"/>
                    <a:pt x="10883" y="895"/>
                    <a:pt x="10942" y="1073"/>
                  </a:cubicBezTo>
                  <a:cubicBezTo>
                    <a:pt x="10978" y="1228"/>
                    <a:pt x="11121" y="1323"/>
                    <a:pt x="11276" y="1323"/>
                  </a:cubicBezTo>
                  <a:cubicBezTo>
                    <a:pt x="11312" y="1323"/>
                    <a:pt x="11335" y="1323"/>
                    <a:pt x="11371" y="1311"/>
                  </a:cubicBezTo>
                  <a:lnTo>
                    <a:pt x="11419" y="1299"/>
                  </a:lnTo>
                  <a:cubicBezTo>
                    <a:pt x="11609" y="1240"/>
                    <a:pt x="11704" y="1049"/>
                    <a:pt x="11645" y="871"/>
                  </a:cubicBezTo>
                  <a:cubicBezTo>
                    <a:pt x="11606" y="716"/>
                    <a:pt x="11465" y="616"/>
                    <a:pt x="11312" y="616"/>
                  </a:cubicBezTo>
                  <a:close/>
                  <a:moveTo>
                    <a:pt x="21835" y="1219"/>
                  </a:moveTo>
                  <a:cubicBezTo>
                    <a:pt x="21702" y="1219"/>
                    <a:pt x="21576" y="1299"/>
                    <a:pt x="21515" y="1430"/>
                  </a:cubicBezTo>
                  <a:cubicBezTo>
                    <a:pt x="21444" y="1609"/>
                    <a:pt x="21527" y="1811"/>
                    <a:pt x="21706" y="1895"/>
                  </a:cubicBezTo>
                  <a:lnTo>
                    <a:pt x="21753" y="1907"/>
                  </a:lnTo>
                  <a:cubicBezTo>
                    <a:pt x="21789" y="1930"/>
                    <a:pt x="21837" y="1942"/>
                    <a:pt x="21884" y="1942"/>
                  </a:cubicBezTo>
                  <a:cubicBezTo>
                    <a:pt x="22027" y="1942"/>
                    <a:pt x="22158" y="1859"/>
                    <a:pt x="22206" y="1728"/>
                  </a:cubicBezTo>
                  <a:cubicBezTo>
                    <a:pt x="22289" y="1549"/>
                    <a:pt x="22206" y="1347"/>
                    <a:pt x="22027" y="1276"/>
                  </a:cubicBezTo>
                  <a:lnTo>
                    <a:pt x="21980" y="1252"/>
                  </a:lnTo>
                  <a:cubicBezTo>
                    <a:pt x="21932" y="1230"/>
                    <a:pt x="21883" y="1219"/>
                    <a:pt x="21835" y="1219"/>
                  </a:cubicBezTo>
                  <a:close/>
                  <a:moveTo>
                    <a:pt x="8018" y="2028"/>
                  </a:moveTo>
                  <a:cubicBezTo>
                    <a:pt x="7960" y="2028"/>
                    <a:pt x="7901" y="2042"/>
                    <a:pt x="7847" y="2073"/>
                  </a:cubicBezTo>
                  <a:lnTo>
                    <a:pt x="7799" y="2109"/>
                  </a:lnTo>
                  <a:cubicBezTo>
                    <a:pt x="7632" y="2204"/>
                    <a:pt x="7573" y="2419"/>
                    <a:pt x="7680" y="2585"/>
                  </a:cubicBezTo>
                  <a:cubicBezTo>
                    <a:pt x="7740" y="2692"/>
                    <a:pt x="7859" y="2752"/>
                    <a:pt x="7978" y="2752"/>
                  </a:cubicBezTo>
                  <a:cubicBezTo>
                    <a:pt x="8037" y="2752"/>
                    <a:pt x="8097" y="2740"/>
                    <a:pt x="8156" y="2704"/>
                  </a:cubicBezTo>
                  <a:lnTo>
                    <a:pt x="8192" y="2681"/>
                  </a:lnTo>
                  <a:cubicBezTo>
                    <a:pt x="8359" y="2585"/>
                    <a:pt x="8418" y="2383"/>
                    <a:pt x="8323" y="2204"/>
                  </a:cubicBezTo>
                  <a:cubicBezTo>
                    <a:pt x="8259" y="2092"/>
                    <a:pt x="8140" y="2028"/>
                    <a:pt x="8018" y="2028"/>
                  </a:cubicBezTo>
                  <a:close/>
                  <a:moveTo>
                    <a:pt x="24952" y="3014"/>
                  </a:moveTo>
                  <a:cubicBezTo>
                    <a:pt x="24846" y="3014"/>
                    <a:pt x="24741" y="3064"/>
                    <a:pt x="24670" y="3157"/>
                  </a:cubicBezTo>
                  <a:cubicBezTo>
                    <a:pt x="24563" y="3312"/>
                    <a:pt x="24587" y="3526"/>
                    <a:pt x="24742" y="3645"/>
                  </a:cubicBezTo>
                  <a:lnTo>
                    <a:pt x="24789" y="3669"/>
                  </a:lnTo>
                  <a:cubicBezTo>
                    <a:pt x="24849" y="3716"/>
                    <a:pt x="24920" y="3740"/>
                    <a:pt x="24992" y="3740"/>
                  </a:cubicBezTo>
                  <a:cubicBezTo>
                    <a:pt x="25099" y="3740"/>
                    <a:pt x="25206" y="3693"/>
                    <a:pt x="25278" y="3597"/>
                  </a:cubicBezTo>
                  <a:cubicBezTo>
                    <a:pt x="25397" y="3443"/>
                    <a:pt x="25361" y="3228"/>
                    <a:pt x="25206" y="3109"/>
                  </a:cubicBezTo>
                  <a:lnTo>
                    <a:pt x="25158" y="3085"/>
                  </a:lnTo>
                  <a:cubicBezTo>
                    <a:pt x="25096" y="3037"/>
                    <a:pt x="25024" y="3014"/>
                    <a:pt x="24952" y="3014"/>
                  </a:cubicBezTo>
                  <a:close/>
                  <a:moveTo>
                    <a:pt x="5131" y="4173"/>
                  </a:moveTo>
                  <a:cubicBezTo>
                    <a:pt x="5046" y="4173"/>
                    <a:pt x="4961" y="4203"/>
                    <a:pt x="4894" y="4264"/>
                  </a:cubicBezTo>
                  <a:lnTo>
                    <a:pt x="4858" y="4300"/>
                  </a:lnTo>
                  <a:cubicBezTo>
                    <a:pt x="4727" y="4443"/>
                    <a:pt x="4715" y="4657"/>
                    <a:pt x="4846" y="4800"/>
                  </a:cubicBezTo>
                  <a:cubicBezTo>
                    <a:pt x="4918" y="4871"/>
                    <a:pt x="5013" y="4907"/>
                    <a:pt x="5108" y="4907"/>
                  </a:cubicBezTo>
                  <a:cubicBezTo>
                    <a:pt x="5192" y="4907"/>
                    <a:pt x="5275" y="4883"/>
                    <a:pt x="5346" y="4812"/>
                  </a:cubicBezTo>
                  <a:lnTo>
                    <a:pt x="5382" y="4776"/>
                  </a:lnTo>
                  <a:cubicBezTo>
                    <a:pt x="5525" y="4645"/>
                    <a:pt x="5525" y="4419"/>
                    <a:pt x="5394" y="4288"/>
                  </a:cubicBezTo>
                  <a:cubicBezTo>
                    <a:pt x="5324" y="4212"/>
                    <a:pt x="5228" y="4173"/>
                    <a:pt x="5131" y="4173"/>
                  </a:cubicBezTo>
                  <a:close/>
                  <a:moveTo>
                    <a:pt x="27566" y="5474"/>
                  </a:moveTo>
                  <a:cubicBezTo>
                    <a:pt x="27488" y="5474"/>
                    <a:pt x="27411" y="5498"/>
                    <a:pt x="27349" y="5550"/>
                  </a:cubicBezTo>
                  <a:cubicBezTo>
                    <a:pt x="27194" y="5681"/>
                    <a:pt x="27183" y="5895"/>
                    <a:pt x="27302" y="6050"/>
                  </a:cubicBezTo>
                  <a:lnTo>
                    <a:pt x="27337" y="6086"/>
                  </a:lnTo>
                  <a:cubicBezTo>
                    <a:pt x="27409" y="6169"/>
                    <a:pt x="27504" y="6217"/>
                    <a:pt x="27611" y="6217"/>
                  </a:cubicBezTo>
                  <a:cubicBezTo>
                    <a:pt x="27683" y="6217"/>
                    <a:pt x="27766" y="6181"/>
                    <a:pt x="27825" y="6133"/>
                  </a:cubicBezTo>
                  <a:cubicBezTo>
                    <a:pt x="27980" y="6002"/>
                    <a:pt x="28004" y="5788"/>
                    <a:pt x="27873" y="5633"/>
                  </a:cubicBezTo>
                  <a:lnTo>
                    <a:pt x="27837" y="5598"/>
                  </a:lnTo>
                  <a:cubicBezTo>
                    <a:pt x="27770" y="5516"/>
                    <a:pt x="27668" y="5474"/>
                    <a:pt x="27566" y="5474"/>
                  </a:cubicBezTo>
                  <a:close/>
                  <a:moveTo>
                    <a:pt x="2827" y="6921"/>
                  </a:moveTo>
                  <a:cubicBezTo>
                    <a:pt x="2712" y="6921"/>
                    <a:pt x="2597" y="6979"/>
                    <a:pt x="2537" y="7086"/>
                  </a:cubicBezTo>
                  <a:lnTo>
                    <a:pt x="2501" y="7122"/>
                  </a:lnTo>
                  <a:cubicBezTo>
                    <a:pt x="2394" y="7276"/>
                    <a:pt x="2441" y="7503"/>
                    <a:pt x="2608" y="7610"/>
                  </a:cubicBezTo>
                  <a:cubicBezTo>
                    <a:pt x="2668" y="7645"/>
                    <a:pt x="2727" y="7669"/>
                    <a:pt x="2799" y="7669"/>
                  </a:cubicBezTo>
                  <a:cubicBezTo>
                    <a:pt x="2906" y="7669"/>
                    <a:pt x="3025" y="7610"/>
                    <a:pt x="3084" y="7503"/>
                  </a:cubicBezTo>
                  <a:lnTo>
                    <a:pt x="3120" y="7455"/>
                  </a:lnTo>
                  <a:cubicBezTo>
                    <a:pt x="3227" y="7300"/>
                    <a:pt x="3180" y="7086"/>
                    <a:pt x="3013" y="6979"/>
                  </a:cubicBezTo>
                  <a:cubicBezTo>
                    <a:pt x="2957" y="6940"/>
                    <a:pt x="2892" y="6921"/>
                    <a:pt x="2827" y="6921"/>
                  </a:cubicBezTo>
                  <a:close/>
                  <a:moveTo>
                    <a:pt x="29552" y="8468"/>
                  </a:moveTo>
                  <a:cubicBezTo>
                    <a:pt x="29501" y="8468"/>
                    <a:pt x="29448" y="8479"/>
                    <a:pt x="29397" y="8503"/>
                  </a:cubicBezTo>
                  <a:cubicBezTo>
                    <a:pt x="29230" y="8586"/>
                    <a:pt x="29159" y="8800"/>
                    <a:pt x="29242" y="8979"/>
                  </a:cubicBezTo>
                  <a:lnTo>
                    <a:pt x="29266" y="9027"/>
                  </a:lnTo>
                  <a:cubicBezTo>
                    <a:pt x="29326" y="9146"/>
                    <a:pt x="29457" y="9217"/>
                    <a:pt x="29576" y="9217"/>
                  </a:cubicBezTo>
                  <a:cubicBezTo>
                    <a:pt x="29635" y="9217"/>
                    <a:pt x="29683" y="9205"/>
                    <a:pt x="29742" y="9169"/>
                  </a:cubicBezTo>
                  <a:cubicBezTo>
                    <a:pt x="29909" y="9086"/>
                    <a:pt x="29981" y="8872"/>
                    <a:pt x="29897" y="8705"/>
                  </a:cubicBezTo>
                  <a:lnTo>
                    <a:pt x="29873" y="8657"/>
                  </a:lnTo>
                  <a:cubicBezTo>
                    <a:pt x="29805" y="8538"/>
                    <a:pt x="29682" y="8468"/>
                    <a:pt x="29552" y="8468"/>
                  </a:cubicBezTo>
                  <a:close/>
                  <a:moveTo>
                    <a:pt x="1213" y="10128"/>
                  </a:moveTo>
                  <a:cubicBezTo>
                    <a:pt x="1068" y="10128"/>
                    <a:pt x="929" y="10217"/>
                    <a:pt x="882" y="10360"/>
                  </a:cubicBezTo>
                  <a:lnTo>
                    <a:pt x="858" y="10408"/>
                  </a:lnTo>
                  <a:cubicBezTo>
                    <a:pt x="786" y="10586"/>
                    <a:pt x="882" y="10789"/>
                    <a:pt x="1072" y="10860"/>
                  </a:cubicBezTo>
                  <a:cubicBezTo>
                    <a:pt x="1108" y="10872"/>
                    <a:pt x="1144" y="10872"/>
                    <a:pt x="1191" y="10872"/>
                  </a:cubicBezTo>
                  <a:cubicBezTo>
                    <a:pt x="1334" y="10872"/>
                    <a:pt x="1465" y="10789"/>
                    <a:pt x="1513" y="10646"/>
                  </a:cubicBezTo>
                  <a:lnTo>
                    <a:pt x="1536" y="10598"/>
                  </a:lnTo>
                  <a:cubicBezTo>
                    <a:pt x="1596" y="10420"/>
                    <a:pt x="1501" y="10217"/>
                    <a:pt x="1322" y="10146"/>
                  </a:cubicBezTo>
                  <a:cubicBezTo>
                    <a:pt x="1286" y="10134"/>
                    <a:pt x="1249" y="10128"/>
                    <a:pt x="1213" y="10128"/>
                  </a:cubicBezTo>
                  <a:close/>
                  <a:moveTo>
                    <a:pt x="30792" y="11838"/>
                  </a:moveTo>
                  <a:cubicBezTo>
                    <a:pt x="30764" y="11838"/>
                    <a:pt x="30735" y="11841"/>
                    <a:pt x="30707" y="11848"/>
                  </a:cubicBezTo>
                  <a:cubicBezTo>
                    <a:pt x="30528" y="11896"/>
                    <a:pt x="30409" y="12086"/>
                    <a:pt x="30457" y="12277"/>
                  </a:cubicBezTo>
                  <a:lnTo>
                    <a:pt x="30469" y="12325"/>
                  </a:lnTo>
                  <a:cubicBezTo>
                    <a:pt x="30504" y="12479"/>
                    <a:pt x="30647" y="12586"/>
                    <a:pt x="30802" y="12586"/>
                  </a:cubicBezTo>
                  <a:cubicBezTo>
                    <a:pt x="30838" y="12586"/>
                    <a:pt x="30862" y="12586"/>
                    <a:pt x="30885" y="12575"/>
                  </a:cubicBezTo>
                  <a:cubicBezTo>
                    <a:pt x="31076" y="12527"/>
                    <a:pt x="31195" y="12348"/>
                    <a:pt x="31147" y="12158"/>
                  </a:cubicBezTo>
                  <a:lnTo>
                    <a:pt x="31135" y="12110"/>
                  </a:lnTo>
                  <a:cubicBezTo>
                    <a:pt x="31095" y="11948"/>
                    <a:pt x="30951" y="11838"/>
                    <a:pt x="30792" y="11838"/>
                  </a:cubicBezTo>
                  <a:close/>
                  <a:moveTo>
                    <a:pt x="381" y="13622"/>
                  </a:moveTo>
                  <a:cubicBezTo>
                    <a:pt x="201" y="13622"/>
                    <a:pt x="47" y="13749"/>
                    <a:pt x="24" y="13932"/>
                  </a:cubicBezTo>
                  <a:lnTo>
                    <a:pt x="24" y="13980"/>
                  </a:lnTo>
                  <a:cubicBezTo>
                    <a:pt x="1" y="14170"/>
                    <a:pt x="132" y="14349"/>
                    <a:pt x="322" y="14372"/>
                  </a:cubicBezTo>
                  <a:lnTo>
                    <a:pt x="370" y="14372"/>
                  </a:lnTo>
                  <a:cubicBezTo>
                    <a:pt x="536" y="14372"/>
                    <a:pt x="691" y="14241"/>
                    <a:pt x="715" y="14063"/>
                  </a:cubicBezTo>
                  <a:lnTo>
                    <a:pt x="715" y="14015"/>
                  </a:lnTo>
                  <a:cubicBezTo>
                    <a:pt x="739" y="13813"/>
                    <a:pt x="608" y="13646"/>
                    <a:pt x="405" y="13622"/>
                  </a:cubicBezTo>
                  <a:cubicBezTo>
                    <a:pt x="397" y="13622"/>
                    <a:pt x="389" y="13622"/>
                    <a:pt x="381" y="13622"/>
                  </a:cubicBezTo>
                  <a:close/>
                  <a:moveTo>
                    <a:pt x="31219" y="15408"/>
                  </a:moveTo>
                  <a:cubicBezTo>
                    <a:pt x="31028" y="15408"/>
                    <a:pt x="30862" y="15563"/>
                    <a:pt x="30862" y="15754"/>
                  </a:cubicBezTo>
                  <a:lnTo>
                    <a:pt x="30862" y="15849"/>
                  </a:lnTo>
                  <a:cubicBezTo>
                    <a:pt x="30862" y="16039"/>
                    <a:pt x="31028" y="16194"/>
                    <a:pt x="31219" y="16194"/>
                  </a:cubicBezTo>
                  <a:cubicBezTo>
                    <a:pt x="31409" y="16194"/>
                    <a:pt x="31564" y="16039"/>
                    <a:pt x="31564" y="15849"/>
                  </a:cubicBezTo>
                  <a:lnTo>
                    <a:pt x="31564" y="15754"/>
                  </a:lnTo>
                  <a:cubicBezTo>
                    <a:pt x="31564" y="15563"/>
                    <a:pt x="31409" y="15408"/>
                    <a:pt x="31219" y="15408"/>
                  </a:cubicBezTo>
                  <a:close/>
                  <a:moveTo>
                    <a:pt x="373" y="17215"/>
                  </a:moveTo>
                  <a:cubicBezTo>
                    <a:pt x="360" y="17215"/>
                    <a:pt x="347" y="17216"/>
                    <a:pt x="334" y="17218"/>
                  </a:cubicBezTo>
                  <a:cubicBezTo>
                    <a:pt x="132" y="17242"/>
                    <a:pt x="1" y="17409"/>
                    <a:pt x="12" y="17599"/>
                  </a:cubicBezTo>
                  <a:lnTo>
                    <a:pt x="24" y="17659"/>
                  </a:lnTo>
                  <a:cubicBezTo>
                    <a:pt x="48" y="17837"/>
                    <a:pt x="203" y="17968"/>
                    <a:pt x="370" y="17968"/>
                  </a:cubicBezTo>
                  <a:lnTo>
                    <a:pt x="417" y="17968"/>
                  </a:lnTo>
                  <a:cubicBezTo>
                    <a:pt x="608" y="17944"/>
                    <a:pt x="739" y="17766"/>
                    <a:pt x="715" y="17575"/>
                  </a:cubicBezTo>
                  <a:lnTo>
                    <a:pt x="715" y="17528"/>
                  </a:lnTo>
                  <a:cubicBezTo>
                    <a:pt x="693" y="17351"/>
                    <a:pt x="538" y="17215"/>
                    <a:pt x="373" y="17215"/>
                  </a:cubicBezTo>
                  <a:close/>
                  <a:moveTo>
                    <a:pt x="30801" y="19017"/>
                  </a:moveTo>
                  <a:cubicBezTo>
                    <a:pt x="30641" y="19017"/>
                    <a:pt x="30499" y="19128"/>
                    <a:pt x="30469" y="19290"/>
                  </a:cubicBezTo>
                  <a:lnTo>
                    <a:pt x="30457" y="19337"/>
                  </a:lnTo>
                  <a:cubicBezTo>
                    <a:pt x="30409" y="19528"/>
                    <a:pt x="30528" y="19718"/>
                    <a:pt x="30719" y="19754"/>
                  </a:cubicBezTo>
                  <a:cubicBezTo>
                    <a:pt x="30743" y="19766"/>
                    <a:pt x="30766" y="19766"/>
                    <a:pt x="30790" y="19766"/>
                  </a:cubicBezTo>
                  <a:cubicBezTo>
                    <a:pt x="30957" y="19766"/>
                    <a:pt x="31100" y="19659"/>
                    <a:pt x="31135" y="19492"/>
                  </a:cubicBezTo>
                  <a:lnTo>
                    <a:pt x="31147" y="19444"/>
                  </a:lnTo>
                  <a:cubicBezTo>
                    <a:pt x="31183" y="19254"/>
                    <a:pt x="31076" y="19063"/>
                    <a:pt x="30885" y="19028"/>
                  </a:cubicBezTo>
                  <a:cubicBezTo>
                    <a:pt x="30857" y="19021"/>
                    <a:pt x="30829" y="19017"/>
                    <a:pt x="30801" y="19017"/>
                  </a:cubicBezTo>
                  <a:close/>
                  <a:moveTo>
                    <a:pt x="1176" y="20713"/>
                  </a:moveTo>
                  <a:cubicBezTo>
                    <a:pt x="1138" y="20713"/>
                    <a:pt x="1099" y="20718"/>
                    <a:pt x="1060" y="20730"/>
                  </a:cubicBezTo>
                  <a:cubicBezTo>
                    <a:pt x="882" y="20802"/>
                    <a:pt x="786" y="21004"/>
                    <a:pt x="858" y="21183"/>
                  </a:cubicBezTo>
                  <a:lnTo>
                    <a:pt x="870" y="21230"/>
                  </a:lnTo>
                  <a:cubicBezTo>
                    <a:pt x="929" y="21373"/>
                    <a:pt x="1060" y="21457"/>
                    <a:pt x="1203" y="21457"/>
                  </a:cubicBezTo>
                  <a:cubicBezTo>
                    <a:pt x="1239" y="21457"/>
                    <a:pt x="1286" y="21457"/>
                    <a:pt x="1322" y="21445"/>
                  </a:cubicBezTo>
                  <a:cubicBezTo>
                    <a:pt x="1501" y="21373"/>
                    <a:pt x="1596" y="21171"/>
                    <a:pt x="1536" y="20992"/>
                  </a:cubicBezTo>
                  <a:lnTo>
                    <a:pt x="1513" y="20945"/>
                  </a:lnTo>
                  <a:cubicBezTo>
                    <a:pt x="1465" y="20802"/>
                    <a:pt x="1327" y="20713"/>
                    <a:pt x="1176" y="20713"/>
                  </a:cubicBezTo>
                  <a:close/>
                  <a:moveTo>
                    <a:pt x="29571" y="22391"/>
                  </a:moveTo>
                  <a:cubicBezTo>
                    <a:pt x="29446" y="22391"/>
                    <a:pt x="29324" y="22463"/>
                    <a:pt x="29266" y="22588"/>
                  </a:cubicBezTo>
                  <a:lnTo>
                    <a:pt x="29242" y="22635"/>
                  </a:lnTo>
                  <a:cubicBezTo>
                    <a:pt x="29147" y="22802"/>
                    <a:pt x="29219" y="23016"/>
                    <a:pt x="29397" y="23100"/>
                  </a:cubicBezTo>
                  <a:cubicBezTo>
                    <a:pt x="29445" y="23124"/>
                    <a:pt x="29504" y="23135"/>
                    <a:pt x="29552" y="23135"/>
                  </a:cubicBezTo>
                  <a:cubicBezTo>
                    <a:pt x="29683" y="23135"/>
                    <a:pt x="29802" y="23064"/>
                    <a:pt x="29861" y="22945"/>
                  </a:cubicBezTo>
                  <a:lnTo>
                    <a:pt x="29885" y="22897"/>
                  </a:lnTo>
                  <a:cubicBezTo>
                    <a:pt x="29981" y="22731"/>
                    <a:pt x="29909" y="22516"/>
                    <a:pt x="29730" y="22433"/>
                  </a:cubicBezTo>
                  <a:cubicBezTo>
                    <a:pt x="29680" y="22404"/>
                    <a:pt x="29625" y="22391"/>
                    <a:pt x="29571" y="22391"/>
                  </a:cubicBezTo>
                  <a:close/>
                  <a:moveTo>
                    <a:pt x="2791" y="23924"/>
                  </a:moveTo>
                  <a:cubicBezTo>
                    <a:pt x="2728" y="23924"/>
                    <a:pt x="2664" y="23942"/>
                    <a:pt x="2608" y="23981"/>
                  </a:cubicBezTo>
                  <a:cubicBezTo>
                    <a:pt x="2441" y="24088"/>
                    <a:pt x="2394" y="24302"/>
                    <a:pt x="2501" y="24469"/>
                  </a:cubicBezTo>
                  <a:lnTo>
                    <a:pt x="2525" y="24517"/>
                  </a:lnTo>
                  <a:cubicBezTo>
                    <a:pt x="2596" y="24612"/>
                    <a:pt x="2703" y="24671"/>
                    <a:pt x="2822" y="24671"/>
                  </a:cubicBezTo>
                  <a:cubicBezTo>
                    <a:pt x="2882" y="24671"/>
                    <a:pt x="2953" y="24648"/>
                    <a:pt x="3013" y="24612"/>
                  </a:cubicBezTo>
                  <a:cubicBezTo>
                    <a:pt x="3180" y="24505"/>
                    <a:pt x="3215" y="24290"/>
                    <a:pt x="3108" y="24124"/>
                  </a:cubicBezTo>
                  <a:lnTo>
                    <a:pt x="3084" y="24088"/>
                  </a:lnTo>
                  <a:cubicBezTo>
                    <a:pt x="3016" y="23981"/>
                    <a:pt x="2904" y="23924"/>
                    <a:pt x="2791" y="23924"/>
                  </a:cubicBezTo>
                  <a:close/>
                  <a:moveTo>
                    <a:pt x="27601" y="25395"/>
                  </a:moveTo>
                  <a:cubicBezTo>
                    <a:pt x="27502" y="25395"/>
                    <a:pt x="27403" y="25438"/>
                    <a:pt x="27337" y="25517"/>
                  </a:cubicBezTo>
                  <a:lnTo>
                    <a:pt x="27302" y="25564"/>
                  </a:lnTo>
                  <a:cubicBezTo>
                    <a:pt x="27171" y="25707"/>
                    <a:pt x="27194" y="25933"/>
                    <a:pt x="27337" y="26052"/>
                  </a:cubicBezTo>
                  <a:cubicBezTo>
                    <a:pt x="27409" y="26112"/>
                    <a:pt x="27492" y="26136"/>
                    <a:pt x="27564" y="26136"/>
                  </a:cubicBezTo>
                  <a:cubicBezTo>
                    <a:pt x="27671" y="26136"/>
                    <a:pt x="27766" y="26088"/>
                    <a:pt x="27837" y="26005"/>
                  </a:cubicBezTo>
                  <a:lnTo>
                    <a:pt x="27861" y="25969"/>
                  </a:lnTo>
                  <a:cubicBezTo>
                    <a:pt x="27992" y="25826"/>
                    <a:pt x="27968" y="25600"/>
                    <a:pt x="27825" y="25481"/>
                  </a:cubicBezTo>
                  <a:cubicBezTo>
                    <a:pt x="27762" y="25423"/>
                    <a:pt x="27681" y="25395"/>
                    <a:pt x="27601" y="25395"/>
                  </a:cubicBezTo>
                  <a:close/>
                  <a:moveTo>
                    <a:pt x="5090" y="26682"/>
                  </a:moveTo>
                  <a:cubicBezTo>
                    <a:pt x="4999" y="26682"/>
                    <a:pt x="4907" y="26718"/>
                    <a:pt x="4835" y="26791"/>
                  </a:cubicBezTo>
                  <a:cubicBezTo>
                    <a:pt x="4704" y="26933"/>
                    <a:pt x="4715" y="27148"/>
                    <a:pt x="4858" y="27291"/>
                  </a:cubicBezTo>
                  <a:lnTo>
                    <a:pt x="4894" y="27314"/>
                  </a:lnTo>
                  <a:cubicBezTo>
                    <a:pt x="4965" y="27386"/>
                    <a:pt x="5049" y="27422"/>
                    <a:pt x="5132" y="27422"/>
                  </a:cubicBezTo>
                  <a:cubicBezTo>
                    <a:pt x="5227" y="27422"/>
                    <a:pt x="5323" y="27374"/>
                    <a:pt x="5382" y="27303"/>
                  </a:cubicBezTo>
                  <a:cubicBezTo>
                    <a:pt x="5525" y="27172"/>
                    <a:pt x="5513" y="26945"/>
                    <a:pt x="5370" y="26814"/>
                  </a:cubicBezTo>
                  <a:lnTo>
                    <a:pt x="5335" y="26779"/>
                  </a:lnTo>
                  <a:cubicBezTo>
                    <a:pt x="5265" y="26715"/>
                    <a:pt x="5178" y="26682"/>
                    <a:pt x="5090" y="26682"/>
                  </a:cubicBezTo>
                  <a:close/>
                  <a:moveTo>
                    <a:pt x="24987" y="27870"/>
                  </a:moveTo>
                  <a:cubicBezTo>
                    <a:pt x="24910" y="27870"/>
                    <a:pt x="24831" y="27895"/>
                    <a:pt x="24766" y="27946"/>
                  </a:cubicBezTo>
                  <a:lnTo>
                    <a:pt x="24742" y="27957"/>
                  </a:lnTo>
                  <a:cubicBezTo>
                    <a:pt x="24587" y="28076"/>
                    <a:pt x="24551" y="28291"/>
                    <a:pt x="24670" y="28446"/>
                  </a:cubicBezTo>
                  <a:cubicBezTo>
                    <a:pt x="24730" y="28541"/>
                    <a:pt x="24837" y="28588"/>
                    <a:pt x="24944" y="28588"/>
                  </a:cubicBezTo>
                  <a:cubicBezTo>
                    <a:pt x="25016" y="28588"/>
                    <a:pt x="25099" y="28565"/>
                    <a:pt x="25158" y="28517"/>
                  </a:cubicBezTo>
                  <a:lnTo>
                    <a:pt x="25182" y="28505"/>
                  </a:lnTo>
                  <a:cubicBezTo>
                    <a:pt x="25182" y="28505"/>
                    <a:pt x="25194" y="28493"/>
                    <a:pt x="25194" y="28493"/>
                  </a:cubicBezTo>
                  <a:cubicBezTo>
                    <a:pt x="25349" y="28374"/>
                    <a:pt x="25373" y="28160"/>
                    <a:pt x="25266" y="28005"/>
                  </a:cubicBezTo>
                  <a:cubicBezTo>
                    <a:pt x="25197" y="27916"/>
                    <a:pt x="25093" y="27870"/>
                    <a:pt x="24987" y="27870"/>
                  </a:cubicBezTo>
                  <a:close/>
                  <a:moveTo>
                    <a:pt x="7963" y="28832"/>
                  </a:moveTo>
                  <a:cubicBezTo>
                    <a:pt x="7845" y="28832"/>
                    <a:pt x="7731" y="28896"/>
                    <a:pt x="7668" y="29005"/>
                  </a:cubicBezTo>
                  <a:cubicBezTo>
                    <a:pt x="7573" y="29172"/>
                    <a:pt x="7621" y="29386"/>
                    <a:pt x="7787" y="29481"/>
                  </a:cubicBezTo>
                  <a:lnTo>
                    <a:pt x="7847" y="29517"/>
                  </a:lnTo>
                  <a:cubicBezTo>
                    <a:pt x="7894" y="29541"/>
                    <a:pt x="7954" y="29565"/>
                    <a:pt x="8013" y="29565"/>
                  </a:cubicBezTo>
                  <a:cubicBezTo>
                    <a:pt x="8133" y="29565"/>
                    <a:pt x="8252" y="29493"/>
                    <a:pt x="8323" y="29386"/>
                  </a:cubicBezTo>
                  <a:cubicBezTo>
                    <a:pt x="8418" y="29219"/>
                    <a:pt x="8359" y="29005"/>
                    <a:pt x="8192" y="28910"/>
                  </a:cubicBezTo>
                  <a:lnTo>
                    <a:pt x="8144" y="28886"/>
                  </a:lnTo>
                  <a:cubicBezTo>
                    <a:pt x="8087" y="28849"/>
                    <a:pt x="8025" y="28832"/>
                    <a:pt x="7963" y="28832"/>
                  </a:cubicBezTo>
                  <a:close/>
                  <a:moveTo>
                    <a:pt x="21873" y="29658"/>
                  </a:moveTo>
                  <a:cubicBezTo>
                    <a:pt x="21829" y="29658"/>
                    <a:pt x="21785" y="29667"/>
                    <a:pt x="21741" y="29684"/>
                  </a:cubicBezTo>
                  <a:lnTo>
                    <a:pt x="21694" y="29708"/>
                  </a:lnTo>
                  <a:cubicBezTo>
                    <a:pt x="21515" y="29779"/>
                    <a:pt x="21432" y="29981"/>
                    <a:pt x="21515" y="30160"/>
                  </a:cubicBezTo>
                  <a:cubicBezTo>
                    <a:pt x="21563" y="30303"/>
                    <a:pt x="21694" y="30374"/>
                    <a:pt x="21837" y="30374"/>
                  </a:cubicBezTo>
                  <a:cubicBezTo>
                    <a:pt x="21884" y="30374"/>
                    <a:pt x="21920" y="30374"/>
                    <a:pt x="21968" y="30351"/>
                  </a:cubicBezTo>
                  <a:lnTo>
                    <a:pt x="22015" y="30327"/>
                  </a:lnTo>
                  <a:cubicBezTo>
                    <a:pt x="22194" y="30255"/>
                    <a:pt x="22277" y="30041"/>
                    <a:pt x="22206" y="29874"/>
                  </a:cubicBezTo>
                  <a:cubicBezTo>
                    <a:pt x="22143" y="29739"/>
                    <a:pt x="22011" y="29658"/>
                    <a:pt x="21873" y="29658"/>
                  </a:cubicBezTo>
                  <a:close/>
                  <a:moveTo>
                    <a:pt x="11265" y="30263"/>
                  </a:moveTo>
                  <a:cubicBezTo>
                    <a:pt x="11114" y="30263"/>
                    <a:pt x="10979" y="30362"/>
                    <a:pt x="10931" y="30517"/>
                  </a:cubicBezTo>
                  <a:cubicBezTo>
                    <a:pt x="10871" y="30696"/>
                    <a:pt x="10978" y="30898"/>
                    <a:pt x="11169" y="30946"/>
                  </a:cubicBezTo>
                  <a:lnTo>
                    <a:pt x="11216" y="30970"/>
                  </a:lnTo>
                  <a:cubicBezTo>
                    <a:pt x="11252" y="30982"/>
                    <a:pt x="11288" y="30982"/>
                    <a:pt x="11312" y="30982"/>
                  </a:cubicBezTo>
                  <a:cubicBezTo>
                    <a:pt x="11466" y="30982"/>
                    <a:pt x="11609" y="30886"/>
                    <a:pt x="11657" y="30732"/>
                  </a:cubicBezTo>
                  <a:cubicBezTo>
                    <a:pt x="11704" y="30541"/>
                    <a:pt x="11597" y="30351"/>
                    <a:pt x="11419" y="30291"/>
                  </a:cubicBezTo>
                  <a:lnTo>
                    <a:pt x="11371" y="30279"/>
                  </a:lnTo>
                  <a:cubicBezTo>
                    <a:pt x="11335" y="30268"/>
                    <a:pt x="11300" y="30263"/>
                    <a:pt x="11265" y="30263"/>
                  </a:cubicBezTo>
                  <a:close/>
                  <a:moveTo>
                    <a:pt x="18447" y="30690"/>
                  </a:moveTo>
                  <a:cubicBezTo>
                    <a:pt x="18426" y="30690"/>
                    <a:pt x="18405" y="30692"/>
                    <a:pt x="18384" y="30696"/>
                  </a:cubicBezTo>
                  <a:lnTo>
                    <a:pt x="18324" y="30708"/>
                  </a:lnTo>
                  <a:cubicBezTo>
                    <a:pt x="18134" y="30732"/>
                    <a:pt x="18015" y="30922"/>
                    <a:pt x="18039" y="31113"/>
                  </a:cubicBezTo>
                  <a:cubicBezTo>
                    <a:pt x="18074" y="31279"/>
                    <a:pt x="18217" y="31398"/>
                    <a:pt x="18384" y="31398"/>
                  </a:cubicBezTo>
                  <a:lnTo>
                    <a:pt x="18455" y="31398"/>
                  </a:lnTo>
                  <a:lnTo>
                    <a:pt x="18503" y="31386"/>
                  </a:lnTo>
                  <a:cubicBezTo>
                    <a:pt x="18693" y="31351"/>
                    <a:pt x="18812" y="31172"/>
                    <a:pt x="18789" y="30982"/>
                  </a:cubicBezTo>
                  <a:cubicBezTo>
                    <a:pt x="18757" y="30812"/>
                    <a:pt x="18612" y="30690"/>
                    <a:pt x="18447" y="30690"/>
                  </a:cubicBezTo>
                  <a:close/>
                  <a:moveTo>
                    <a:pt x="14802" y="30898"/>
                  </a:moveTo>
                  <a:cubicBezTo>
                    <a:pt x="14621" y="30898"/>
                    <a:pt x="14466" y="31037"/>
                    <a:pt x="14455" y="31220"/>
                  </a:cubicBezTo>
                  <a:cubicBezTo>
                    <a:pt x="14443" y="31422"/>
                    <a:pt x="14586" y="31589"/>
                    <a:pt x="14776" y="31601"/>
                  </a:cubicBezTo>
                  <a:lnTo>
                    <a:pt x="14860" y="31601"/>
                  </a:lnTo>
                  <a:cubicBezTo>
                    <a:pt x="15038" y="31601"/>
                    <a:pt x="15193" y="31458"/>
                    <a:pt x="15205" y="31267"/>
                  </a:cubicBezTo>
                  <a:cubicBezTo>
                    <a:pt x="15217" y="31077"/>
                    <a:pt x="15074" y="30910"/>
                    <a:pt x="14871" y="30898"/>
                  </a:cubicBezTo>
                  <a:lnTo>
                    <a:pt x="14824" y="30898"/>
                  </a:lnTo>
                  <a:cubicBezTo>
                    <a:pt x="14816" y="30898"/>
                    <a:pt x="14809" y="30898"/>
                    <a:pt x="14802" y="308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3474825" y="2928175"/>
              <a:ext cx="672725" cy="673025"/>
            </a:xfrm>
            <a:custGeom>
              <a:avLst/>
              <a:gdLst/>
              <a:ahLst/>
              <a:cxnLst/>
              <a:rect l="l" t="t" r="r" b="b"/>
              <a:pathLst>
                <a:path w="26909" h="26921" extrusionOk="0">
                  <a:moveTo>
                    <a:pt x="13455" y="0"/>
                  </a:moveTo>
                  <a:cubicBezTo>
                    <a:pt x="6025" y="0"/>
                    <a:pt x="1" y="6025"/>
                    <a:pt x="1" y="13466"/>
                  </a:cubicBezTo>
                  <a:cubicBezTo>
                    <a:pt x="1" y="20896"/>
                    <a:pt x="6025" y="26920"/>
                    <a:pt x="13455" y="26920"/>
                  </a:cubicBezTo>
                  <a:cubicBezTo>
                    <a:pt x="20884" y="26920"/>
                    <a:pt x="26909" y="20896"/>
                    <a:pt x="26909" y="13466"/>
                  </a:cubicBezTo>
                  <a:cubicBezTo>
                    <a:pt x="26909" y="6025"/>
                    <a:pt x="20884" y="0"/>
                    <a:pt x="13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3501325" y="2954950"/>
              <a:ext cx="619750" cy="619450"/>
            </a:xfrm>
            <a:custGeom>
              <a:avLst/>
              <a:gdLst/>
              <a:ahLst/>
              <a:cxnLst/>
              <a:rect l="l" t="t" r="r" b="b"/>
              <a:pathLst>
                <a:path w="24790" h="24778" extrusionOk="0">
                  <a:moveTo>
                    <a:pt x="12395" y="251"/>
                  </a:moveTo>
                  <a:cubicBezTo>
                    <a:pt x="19086" y="251"/>
                    <a:pt x="24527" y="5704"/>
                    <a:pt x="24527" y="12395"/>
                  </a:cubicBezTo>
                  <a:cubicBezTo>
                    <a:pt x="24527" y="19086"/>
                    <a:pt x="19086" y="24528"/>
                    <a:pt x="12395" y="24528"/>
                  </a:cubicBezTo>
                  <a:cubicBezTo>
                    <a:pt x="5703" y="24528"/>
                    <a:pt x="262" y="19086"/>
                    <a:pt x="262" y="12395"/>
                  </a:cubicBezTo>
                  <a:cubicBezTo>
                    <a:pt x="262" y="5704"/>
                    <a:pt x="5703" y="251"/>
                    <a:pt x="12395" y="251"/>
                  </a:cubicBezTo>
                  <a:close/>
                  <a:moveTo>
                    <a:pt x="12395" y="1"/>
                  </a:moveTo>
                  <a:cubicBezTo>
                    <a:pt x="5560" y="1"/>
                    <a:pt x="0" y="5561"/>
                    <a:pt x="0" y="12395"/>
                  </a:cubicBezTo>
                  <a:cubicBezTo>
                    <a:pt x="0" y="19229"/>
                    <a:pt x="5560" y="24778"/>
                    <a:pt x="12395" y="24778"/>
                  </a:cubicBezTo>
                  <a:cubicBezTo>
                    <a:pt x="19229" y="24778"/>
                    <a:pt x="24789" y="19229"/>
                    <a:pt x="24789" y="12395"/>
                  </a:cubicBezTo>
                  <a:cubicBezTo>
                    <a:pt x="24789" y="5561"/>
                    <a:pt x="19229" y="1"/>
                    <a:pt x="12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3580500" y="3251125"/>
              <a:ext cx="60450" cy="5375"/>
            </a:xfrm>
            <a:custGeom>
              <a:avLst/>
              <a:gdLst/>
              <a:ahLst/>
              <a:cxnLst/>
              <a:rect l="l" t="t" r="r" b="b"/>
              <a:pathLst>
                <a:path w="2418" h="215" extrusionOk="0">
                  <a:moveTo>
                    <a:pt x="0" y="0"/>
                  </a:moveTo>
                  <a:cubicBezTo>
                    <a:pt x="0" y="72"/>
                    <a:pt x="0" y="143"/>
                    <a:pt x="0" y="215"/>
                  </a:cubicBezTo>
                  <a:lnTo>
                    <a:pt x="2417" y="215"/>
                  </a:lnTo>
                  <a:cubicBezTo>
                    <a:pt x="2417" y="167"/>
                    <a:pt x="2417" y="108"/>
                    <a:pt x="2417" y="60"/>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3590325" y="3025800"/>
              <a:ext cx="441750" cy="181900"/>
            </a:xfrm>
            <a:custGeom>
              <a:avLst/>
              <a:gdLst/>
              <a:ahLst/>
              <a:cxnLst/>
              <a:rect l="l" t="t" r="r" b="b"/>
              <a:pathLst>
                <a:path w="17670" h="7276" extrusionOk="0">
                  <a:moveTo>
                    <a:pt x="8620" y="0"/>
                  </a:moveTo>
                  <a:lnTo>
                    <a:pt x="8680" y="2429"/>
                  </a:lnTo>
                  <a:cubicBezTo>
                    <a:pt x="8727" y="2423"/>
                    <a:pt x="8778" y="2420"/>
                    <a:pt x="8830" y="2420"/>
                  </a:cubicBezTo>
                  <a:cubicBezTo>
                    <a:pt x="8882" y="2420"/>
                    <a:pt x="8936" y="2423"/>
                    <a:pt x="8989" y="2429"/>
                  </a:cubicBezTo>
                  <a:lnTo>
                    <a:pt x="9037" y="0"/>
                  </a:lnTo>
                  <a:close/>
                  <a:moveTo>
                    <a:pt x="11478" y="381"/>
                  </a:moveTo>
                  <a:lnTo>
                    <a:pt x="10787" y="2703"/>
                  </a:lnTo>
                  <a:cubicBezTo>
                    <a:pt x="10883" y="2739"/>
                    <a:pt x="10990" y="2763"/>
                    <a:pt x="11085" y="2798"/>
                  </a:cubicBezTo>
                  <a:lnTo>
                    <a:pt x="11883" y="512"/>
                  </a:lnTo>
                  <a:cubicBezTo>
                    <a:pt x="11752" y="465"/>
                    <a:pt x="11609" y="429"/>
                    <a:pt x="11478" y="381"/>
                  </a:cubicBezTo>
                  <a:close/>
                  <a:moveTo>
                    <a:pt x="6180" y="393"/>
                  </a:moveTo>
                  <a:cubicBezTo>
                    <a:pt x="6049" y="429"/>
                    <a:pt x="5918" y="477"/>
                    <a:pt x="5787" y="524"/>
                  </a:cubicBezTo>
                  <a:lnTo>
                    <a:pt x="6584" y="2810"/>
                  </a:lnTo>
                  <a:cubicBezTo>
                    <a:pt x="6680" y="2775"/>
                    <a:pt x="6775" y="2739"/>
                    <a:pt x="6870" y="2715"/>
                  </a:cubicBezTo>
                  <a:lnTo>
                    <a:pt x="6180" y="393"/>
                  </a:lnTo>
                  <a:close/>
                  <a:moveTo>
                    <a:pt x="3584" y="1644"/>
                  </a:moveTo>
                  <a:cubicBezTo>
                    <a:pt x="3465" y="1727"/>
                    <a:pt x="3358" y="1810"/>
                    <a:pt x="3239" y="1894"/>
                  </a:cubicBezTo>
                  <a:lnTo>
                    <a:pt x="4715" y="3810"/>
                  </a:lnTo>
                  <a:cubicBezTo>
                    <a:pt x="4787" y="3751"/>
                    <a:pt x="4870" y="3691"/>
                    <a:pt x="4965" y="3632"/>
                  </a:cubicBezTo>
                  <a:lnTo>
                    <a:pt x="3584" y="1644"/>
                  </a:lnTo>
                  <a:close/>
                  <a:moveTo>
                    <a:pt x="14085" y="1644"/>
                  </a:moveTo>
                  <a:lnTo>
                    <a:pt x="12704" y="3632"/>
                  </a:lnTo>
                  <a:cubicBezTo>
                    <a:pt x="12788" y="3691"/>
                    <a:pt x="12871" y="3751"/>
                    <a:pt x="12954" y="3810"/>
                  </a:cubicBezTo>
                  <a:lnTo>
                    <a:pt x="14419" y="1882"/>
                  </a:lnTo>
                  <a:cubicBezTo>
                    <a:pt x="14312" y="1798"/>
                    <a:pt x="14192" y="1715"/>
                    <a:pt x="14085" y="1644"/>
                  </a:cubicBezTo>
                  <a:close/>
                  <a:moveTo>
                    <a:pt x="16169" y="3632"/>
                  </a:moveTo>
                  <a:lnTo>
                    <a:pt x="14252" y="5096"/>
                  </a:lnTo>
                  <a:cubicBezTo>
                    <a:pt x="14312" y="5180"/>
                    <a:pt x="14371" y="5263"/>
                    <a:pt x="14431" y="5346"/>
                  </a:cubicBezTo>
                  <a:lnTo>
                    <a:pt x="16419" y="3965"/>
                  </a:lnTo>
                  <a:cubicBezTo>
                    <a:pt x="16336" y="3846"/>
                    <a:pt x="16252" y="3739"/>
                    <a:pt x="16169" y="3632"/>
                  </a:cubicBezTo>
                  <a:close/>
                  <a:moveTo>
                    <a:pt x="1500" y="3632"/>
                  </a:moveTo>
                  <a:cubicBezTo>
                    <a:pt x="1417" y="3751"/>
                    <a:pt x="1334" y="3858"/>
                    <a:pt x="1250" y="3977"/>
                  </a:cubicBezTo>
                  <a:lnTo>
                    <a:pt x="3239" y="5358"/>
                  </a:lnTo>
                  <a:cubicBezTo>
                    <a:pt x="3298" y="5275"/>
                    <a:pt x="3358" y="5192"/>
                    <a:pt x="3417" y="5108"/>
                  </a:cubicBezTo>
                  <a:lnTo>
                    <a:pt x="1500" y="3632"/>
                  </a:lnTo>
                  <a:close/>
                  <a:moveTo>
                    <a:pt x="17538" y="6168"/>
                  </a:moveTo>
                  <a:lnTo>
                    <a:pt x="15264" y="6966"/>
                  </a:lnTo>
                  <a:cubicBezTo>
                    <a:pt x="15288" y="7061"/>
                    <a:pt x="15324" y="7168"/>
                    <a:pt x="15359" y="7263"/>
                  </a:cubicBezTo>
                  <a:lnTo>
                    <a:pt x="17669" y="6561"/>
                  </a:lnTo>
                  <a:cubicBezTo>
                    <a:pt x="17633" y="6430"/>
                    <a:pt x="17586" y="6299"/>
                    <a:pt x="17538" y="6168"/>
                  </a:cubicBezTo>
                  <a:close/>
                  <a:moveTo>
                    <a:pt x="119" y="6180"/>
                  </a:moveTo>
                  <a:cubicBezTo>
                    <a:pt x="84" y="6311"/>
                    <a:pt x="36" y="6442"/>
                    <a:pt x="0" y="6573"/>
                  </a:cubicBezTo>
                  <a:lnTo>
                    <a:pt x="2310" y="7275"/>
                  </a:lnTo>
                  <a:cubicBezTo>
                    <a:pt x="2346" y="7168"/>
                    <a:pt x="2381" y="7073"/>
                    <a:pt x="2405" y="6978"/>
                  </a:cubicBezTo>
                  <a:lnTo>
                    <a:pt x="119" y="618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3981450" y="3251125"/>
              <a:ext cx="60425" cy="5375"/>
            </a:xfrm>
            <a:custGeom>
              <a:avLst/>
              <a:gdLst/>
              <a:ahLst/>
              <a:cxnLst/>
              <a:rect l="l" t="t" r="r" b="b"/>
              <a:pathLst>
                <a:path w="2417" h="215" extrusionOk="0">
                  <a:moveTo>
                    <a:pt x="2417" y="0"/>
                  </a:moveTo>
                  <a:lnTo>
                    <a:pt x="0" y="60"/>
                  </a:lnTo>
                  <a:cubicBezTo>
                    <a:pt x="0" y="108"/>
                    <a:pt x="0" y="167"/>
                    <a:pt x="0" y="215"/>
                  </a:cubicBezTo>
                  <a:lnTo>
                    <a:pt x="2417" y="215"/>
                  </a:lnTo>
                  <a:cubicBezTo>
                    <a:pt x="2417" y="143"/>
                    <a:pt x="2417" y="72"/>
                    <a:pt x="2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3729625" y="3053475"/>
              <a:ext cx="177425" cy="341750"/>
            </a:xfrm>
            <a:custGeom>
              <a:avLst/>
              <a:gdLst/>
              <a:ahLst/>
              <a:cxnLst/>
              <a:rect l="l" t="t" r="r" b="b"/>
              <a:pathLst>
                <a:path w="7097" h="13670" extrusionOk="0">
                  <a:moveTo>
                    <a:pt x="7096" y="1"/>
                  </a:moveTo>
                  <a:lnTo>
                    <a:pt x="0" y="12871"/>
                  </a:lnTo>
                  <a:lnTo>
                    <a:pt x="1667" y="13669"/>
                  </a:lnTo>
                  <a:lnTo>
                    <a:pt x="7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3787950" y="3233575"/>
              <a:ext cx="46475" cy="46150"/>
            </a:xfrm>
            <a:custGeom>
              <a:avLst/>
              <a:gdLst/>
              <a:ahLst/>
              <a:cxnLst/>
              <a:rect l="l" t="t" r="r" b="b"/>
              <a:pathLst>
                <a:path w="1859" h="1846" extrusionOk="0">
                  <a:moveTo>
                    <a:pt x="930" y="0"/>
                  </a:moveTo>
                  <a:cubicBezTo>
                    <a:pt x="418" y="0"/>
                    <a:pt x="1" y="405"/>
                    <a:pt x="1" y="917"/>
                  </a:cubicBezTo>
                  <a:cubicBezTo>
                    <a:pt x="1" y="1429"/>
                    <a:pt x="418" y="1845"/>
                    <a:pt x="930" y="1845"/>
                  </a:cubicBezTo>
                  <a:cubicBezTo>
                    <a:pt x="1442" y="1845"/>
                    <a:pt x="1858" y="1429"/>
                    <a:pt x="1858" y="917"/>
                  </a:cubicBezTo>
                  <a:cubicBezTo>
                    <a:pt x="1858" y="405"/>
                    <a:pt x="1442" y="0"/>
                    <a:pt x="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2748550" y="4682850"/>
              <a:ext cx="2026475" cy="23550"/>
            </a:xfrm>
            <a:custGeom>
              <a:avLst/>
              <a:gdLst/>
              <a:ahLst/>
              <a:cxnLst/>
              <a:rect l="l" t="t" r="r" b="b"/>
              <a:pathLst>
                <a:path w="81059" h="942" extrusionOk="0">
                  <a:moveTo>
                    <a:pt x="0" y="0"/>
                  </a:moveTo>
                  <a:lnTo>
                    <a:pt x="0" y="941"/>
                  </a:lnTo>
                  <a:lnTo>
                    <a:pt x="81058" y="941"/>
                  </a:lnTo>
                  <a:lnTo>
                    <a:pt x="810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296100" y="2616525"/>
              <a:ext cx="336675" cy="179800"/>
            </a:xfrm>
            <a:custGeom>
              <a:avLst/>
              <a:gdLst/>
              <a:ahLst/>
              <a:cxnLst/>
              <a:rect l="l" t="t" r="r" b="b"/>
              <a:pathLst>
                <a:path w="13467" h="7192" extrusionOk="0">
                  <a:moveTo>
                    <a:pt x="1" y="0"/>
                  </a:moveTo>
                  <a:lnTo>
                    <a:pt x="1" y="7192"/>
                  </a:lnTo>
                  <a:lnTo>
                    <a:pt x="13467" y="7192"/>
                  </a:lnTo>
                  <a:lnTo>
                    <a:pt x="134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4987525" y="2580800"/>
              <a:ext cx="336375" cy="215525"/>
            </a:xfrm>
            <a:custGeom>
              <a:avLst/>
              <a:gdLst/>
              <a:ahLst/>
              <a:cxnLst/>
              <a:rect l="l" t="t" r="r" b="b"/>
              <a:pathLst>
                <a:path w="13455" h="8621" extrusionOk="0">
                  <a:moveTo>
                    <a:pt x="0" y="1"/>
                  </a:moveTo>
                  <a:lnTo>
                    <a:pt x="0" y="8621"/>
                  </a:lnTo>
                  <a:lnTo>
                    <a:pt x="13454" y="8621"/>
                  </a:lnTo>
                  <a:lnTo>
                    <a:pt x="134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2304150" y="2687375"/>
              <a:ext cx="18175" cy="17575"/>
            </a:xfrm>
            <a:custGeom>
              <a:avLst/>
              <a:gdLst/>
              <a:ahLst/>
              <a:cxnLst/>
              <a:rect l="l" t="t" r="r" b="b"/>
              <a:pathLst>
                <a:path w="727" h="703" extrusionOk="0">
                  <a:moveTo>
                    <a:pt x="357" y="0"/>
                  </a:moveTo>
                  <a:cubicBezTo>
                    <a:pt x="167" y="0"/>
                    <a:pt x="0" y="155"/>
                    <a:pt x="0" y="357"/>
                  </a:cubicBezTo>
                  <a:cubicBezTo>
                    <a:pt x="0" y="548"/>
                    <a:pt x="167" y="703"/>
                    <a:pt x="357" y="703"/>
                  </a:cubicBezTo>
                  <a:lnTo>
                    <a:pt x="381" y="703"/>
                  </a:lnTo>
                  <a:cubicBezTo>
                    <a:pt x="572" y="703"/>
                    <a:pt x="727" y="548"/>
                    <a:pt x="727" y="357"/>
                  </a:cubicBezTo>
                  <a:cubicBezTo>
                    <a:pt x="727" y="155"/>
                    <a:pt x="572" y="0"/>
                    <a:pt x="3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2345825" y="2687375"/>
              <a:ext cx="228925" cy="17575"/>
            </a:xfrm>
            <a:custGeom>
              <a:avLst/>
              <a:gdLst/>
              <a:ahLst/>
              <a:cxnLst/>
              <a:rect l="l" t="t" r="r" b="b"/>
              <a:pathLst>
                <a:path w="9157" h="703" extrusionOk="0">
                  <a:moveTo>
                    <a:pt x="345" y="0"/>
                  </a:moveTo>
                  <a:cubicBezTo>
                    <a:pt x="155" y="0"/>
                    <a:pt x="0" y="155"/>
                    <a:pt x="0" y="357"/>
                  </a:cubicBezTo>
                  <a:cubicBezTo>
                    <a:pt x="0" y="548"/>
                    <a:pt x="155" y="703"/>
                    <a:pt x="345" y="703"/>
                  </a:cubicBezTo>
                  <a:lnTo>
                    <a:pt x="393" y="703"/>
                  </a:lnTo>
                  <a:cubicBezTo>
                    <a:pt x="595" y="703"/>
                    <a:pt x="750" y="548"/>
                    <a:pt x="750" y="357"/>
                  </a:cubicBezTo>
                  <a:cubicBezTo>
                    <a:pt x="750" y="155"/>
                    <a:pt x="595" y="0"/>
                    <a:pt x="393" y="0"/>
                  </a:cubicBezTo>
                  <a:close/>
                  <a:moveTo>
                    <a:pt x="2024" y="0"/>
                  </a:moveTo>
                  <a:cubicBezTo>
                    <a:pt x="1834" y="0"/>
                    <a:pt x="1679" y="155"/>
                    <a:pt x="1679" y="357"/>
                  </a:cubicBezTo>
                  <a:cubicBezTo>
                    <a:pt x="1679" y="548"/>
                    <a:pt x="1834" y="703"/>
                    <a:pt x="2024" y="703"/>
                  </a:cubicBezTo>
                  <a:lnTo>
                    <a:pt x="2084" y="703"/>
                  </a:lnTo>
                  <a:cubicBezTo>
                    <a:pt x="2274" y="703"/>
                    <a:pt x="2429" y="548"/>
                    <a:pt x="2429" y="357"/>
                  </a:cubicBezTo>
                  <a:cubicBezTo>
                    <a:pt x="2429" y="155"/>
                    <a:pt x="2274" y="0"/>
                    <a:pt x="2084" y="0"/>
                  </a:cubicBezTo>
                  <a:close/>
                  <a:moveTo>
                    <a:pt x="3715" y="0"/>
                  </a:moveTo>
                  <a:cubicBezTo>
                    <a:pt x="3513" y="0"/>
                    <a:pt x="3358" y="155"/>
                    <a:pt x="3358" y="357"/>
                  </a:cubicBezTo>
                  <a:cubicBezTo>
                    <a:pt x="3358" y="548"/>
                    <a:pt x="3513" y="703"/>
                    <a:pt x="3715" y="703"/>
                  </a:cubicBezTo>
                  <a:lnTo>
                    <a:pt x="3763" y="703"/>
                  </a:lnTo>
                  <a:cubicBezTo>
                    <a:pt x="3953" y="703"/>
                    <a:pt x="4108" y="548"/>
                    <a:pt x="4108" y="357"/>
                  </a:cubicBezTo>
                  <a:cubicBezTo>
                    <a:pt x="4108" y="155"/>
                    <a:pt x="3953" y="0"/>
                    <a:pt x="3763" y="0"/>
                  </a:cubicBezTo>
                  <a:close/>
                  <a:moveTo>
                    <a:pt x="5394" y="0"/>
                  </a:moveTo>
                  <a:cubicBezTo>
                    <a:pt x="5203" y="0"/>
                    <a:pt x="5037" y="155"/>
                    <a:pt x="5037" y="357"/>
                  </a:cubicBezTo>
                  <a:cubicBezTo>
                    <a:pt x="5037" y="548"/>
                    <a:pt x="5203" y="703"/>
                    <a:pt x="5394" y="703"/>
                  </a:cubicBezTo>
                  <a:lnTo>
                    <a:pt x="5441" y="703"/>
                  </a:lnTo>
                  <a:cubicBezTo>
                    <a:pt x="5632" y="703"/>
                    <a:pt x="5799" y="548"/>
                    <a:pt x="5799" y="357"/>
                  </a:cubicBezTo>
                  <a:cubicBezTo>
                    <a:pt x="5799" y="155"/>
                    <a:pt x="5632" y="0"/>
                    <a:pt x="5441" y="0"/>
                  </a:cubicBezTo>
                  <a:close/>
                  <a:moveTo>
                    <a:pt x="7072" y="0"/>
                  </a:moveTo>
                  <a:cubicBezTo>
                    <a:pt x="6882" y="0"/>
                    <a:pt x="6727" y="155"/>
                    <a:pt x="6727" y="357"/>
                  </a:cubicBezTo>
                  <a:cubicBezTo>
                    <a:pt x="6727" y="548"/>
                    <a:pt x="6882" y="703"/>
                    <a:pt x="7072" y="703"/>
                  </a:cubicBezTo>
                  <a:lnTo>
                    <a:pt x="7120" y="703"/>
                  </a:lnTo>
                  <a:cubicBezTo>
                    <a:pt x="7323" y="703"/>
                    <a:pt x="7477" y="548"/>
                    <a:pt x="7477" y="357"/>
                  </a:cubicBezTo>
                  <a:cubicBezTo>
                    <a:pt x="7477" y="155"/>
                    <a:pt x="7323" y="0"/>
                    <a:pt x="7120" y="0"/>
                  </a:cubicBezTo>
                  <a:close/>
                  <a:moveTo>
                    <a:pt x="8751" y="0"/>
                  </a:moveTo>
                  <a:cubicBezTo>
                    <a:pt x="8561" y="0"/>
                    <a:pt x="8406" y="155"/>
                    <a:pt x="8406" y="357"/>
                  </a:cubicBezTo>
                  <a:cubicBezTo>
                    <a:pt x="8406" y="548"/>
                    <a:pt x="8561" y="703"/>
                    <a:pt x="8751" y="703"/>
                  </a:cubicBezTo>
                  <a:lnTo>
                    <a:pt x="8811" y="703"/>
                  </a:lnTo>
                  <a:cubicBezTo>
                    <a:pt x="9001" y="703"/>
                    <a:pt x="9156" y="548"/>
                    <a:pt x="9156" y="357"/>
                  </a:cubicBezTo>
                  <a:cubicBezTo>
                    <a:pt x="9156" y="155"/>
                    <a:pt x="9001" y="0"/>
                    <a:pt x="8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2597925" y="2687375"/>
              <a:ext cx="18200" cy="17575"/>
            </a:xfrm>
            <a:custGeom>
              <a:avLst/>
              <a:gdLst/>
              <a:ahLst/>
              <a:cxnLst/>
              <a:rect l="l" t="t" r="r" b="b"/>
              <a:pathLst>
                <a:path w="728" h="703" extrusionOk="0">
                  <a:moveTo>
                    <a:pt x="358" y="0"/>
                  </a:moveTo>
                  <a:cubicBezTo>
                    <a:pt x="156" y="0"/>
                    <a:pt x="1" y="155"/>
                    <a:pt x="1" y="357"/>
                  </a:cubicBezTo>
                  <a:cubicBezTo>
                    <a:pt x="1" y="548"/>
                    <a:pt x="156" y="703"/>
                    <a:pt x="358" y="703"/>
                  </a:cubicBezTo>
                  <a:lnTo>
                    <a:pt x="382" y="703"/>
                  </a:lnTo>
                  <a:cubicBezTo>
                    <a:pt x="572" y="703"/>
                    <a:pt x="727" y="548"/>
                    <a:pt x="727" y="357"/>
                  </a:cubicBezTo>
                  <a:cubicBezTo>
                    <a:pt x="727" y="155"/>
                    <a:pt x="572"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5297675" y="2687375"/>
              <a:ext cx="18175" cy="17575"/>
            </a:xfrm>
            <a:custGeom>
              <a:avLst/>
              <a:gdLst/>
              <a:ahLst/>
              <a:cxnLst/>
              <a:rect l="l" t="t" r="r" b="b"/>
              <a:pathLst>
                <a:path w="727" h="703" extrusionOk="0">
                  <a:moveTo>
                    <a:pt x="346" y="0"/>
                  </a:moveTo>
                  <a:cubicBezTo>
                    <a:pt x="155" y="0"/>
                    <a:pt x="0" y="155"/>
                    <a:pt x="0" y="357"/>
                  </a:cubicBezTo>
                  <a:cubicBezTo>
                    <a:pt x="0" y="548"/>
                    <a:pt x="155" y="703"/>
                    <a:pt x="346" y="703"/>
                  </a:cubicBezTo>
                  <a:lnTo>
                    <a:pt x="370" y="703"/>
                  </a:lnTo>
                  <a:cubicBezTo>
                    <a:pt x="572" y="703"/>
                    <a:pt x="727" y="548"/>
                    <a:pt x="727" y="357"/>
                  </a:cubicBezTo>
                  <a:cubicBezTo>
                    <a:pt x="727" y="155"/>
                    <a:pt x="572" y="0"/>
                    <a:pt x="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5045250" y="2687375"/>
              <a:ext cx="229225" cy="17575"/>
            </a:xfrm>
            <a:custGeom>
              <a:avLst/>
              <a:gdLst/>
              <a:ahLst/>
              <a:cxnLst/>
              <a:rect l="l" t="t" r="r" b="b"/>
              <a:pathLst>
                <a:path w="9169" h="703" extrusionOk="0">
                  <a:moveTo>
                    <a:pt x="358" y="0"/>
                  </a:moveTo>
                  <a:cubicBezTo>
                    <a:pt x="156" y="0"/>
                    <a:pt x="1" y="155"/>
                    <a:pt x="1" y="357"/>
                  </a:cubicBezTo>
                  <a:cubicBezTo>
                    <a:pt x="1" y="548"/>
                    <a:pt x="156" y="703"/>
                    <a:pt x="358" y="703"/>
                  </a:cubicBezTo>
                  <a:lnTo>
                    <a:pt x="406" y="703"/>
                  </a:lnTo>
                  <a:cubicBezTo>
                    <a:pt x="596" y="703"/>
                    <a:pt x="751" y="548"/>
                    <a:pt x="751" y="357"/>
                  </a:cubicBezTo>
                  <a:cubicBezTo>
                    <a:pt x="751" y="155"/>
                    <a:pt x="596" y="0"/>
                    <a:pt x="406" y="0"/>
                  </a:cubicBezTo>
                  <a:close/>
                  <a:moveTo>
                    <a:pt x="2037" y="0"/>
                  </a:moveTo>
                  <a:cubicBezTo>
                    <a:pt x="1846" y="0"/>
                    <a:pt x="1680" y="155"/>
                    <a:pt x="1680" y="357"/>
                  </a:cubicBezTo>
                  <a:cubicBezTo>
                    <a:pt x="1680" y="548"/>
                    <a:pt x="1846" y="703"/>
                    <a:pt x="2037" y="703"/>
                  </a:cubicBezTo>
                  <a:lnTo>
                    <a:pt x="2085" y="703"/>
                  </a:lnTo>
                  <a:cubicBezTo>
                    <a:pt x="2275" y="703"/>
                    <a:pt x="2442" y="548"/>
                    <a:pt x="2442" y="357"/>
                  </a:cubicBezTo>
                  <a:cubicBezTo>
                    <a:pt x="2442" y="155"/>
                    <a:pt x="2275" y="0"/>
                    <a:pt x="2085" y="0"/>
                  </a:cubicBezTo>
                  <a:close/>
                  <a:moveTo>
                    <a:pt x="3716" y="0"/>
                  </a:moveTo>
                  <a:cubicBezTo>
                    <a:pt x="3525" y="0"/>
                    <a:pt x="3370" y="155"/>
                    <a:pt x="3370" y="357"/>
                  </a:cubicBezTo>
                  <a:cubicBezTo>
                    <a:pt x="3370" y="548"/>
                    <a:pt x="3525" y="703"/>
                    <a:pt x="3716" y="703"/>
                  </a:cubicBezTo>
                  <a:lnTo>
                    <a:pt x="3763" y="703"/>
                  </a:lnTo>
                  <a:cubicBezTo>
                    <a:pt x="3966" y="703"/>
                    <a:pt x="4121" y="548"/>
                    <a:pt x="4121" y="357"/>
                  </a:cubicBezTo>
                  <a:cubicBezTo>
                    <a:pt x="4121" y="155"/>
                    <a:pt x="3966" y="0"/>
                    <a:pt x="3763" y="0"/>
                  </a:cubicBezTo>
                  <a:close/>
                  <a:moveTo>
                    <a:pt x="5394" y="0"/>
                  </a:moveTo>
                  <a:cubicBezTo>
                    <a:pt x="5204" y="0"/>
                    <a:pt x="5049" y="155"/>
                    <a:pt x="5049" y="357"/>
                  </a:cubicBezTo>
                  <a:cubicBezTo>
                    <a:pt x="5049" y="548"/>
                    <a:pt x="5204" y="703"/>
                    <a:pt x="5394" y="703"/>
                  </a:cubicBezTo>
                  <a:lnTo>
                    <a:pt x="5454" y="703"/>
                  </a:lnTo>
                  <a:cubicBezTo>
                    <a:pt x="5645" y="703"/>
                    <a:pt x="5799" y="548"/>
                    <a:pt x="5799" y="357"/>
                  </a:cubicBezTo>
                  <a:cubicBezTo>
                    <a:pt x="5799" y="155"/>
                    <a:pt x="5645" y="0"/>
                    <a:pt x="5454" y="0"/>
                  </a:cubicBezTo>
                  <a:close/>
                  <a:moveTo>
                    <a:pt x="7085" y="0"/>
                  </a:moveTo>
                  <a:cubicBezTo>
                    <a:pt x="6883" y="0"/>
                    <a:pt x="6728" y="155"/>
                    <a:pt x="6728" y="357"/>
                  </a:cubicBezTo>
                  <a:cubicBezTo>
                    <a:pt x="6728" y="548"/>
                    <a:pt x="6883" y="703"/>
                    <a:pt x="7085" y="703"/>
                  </a:cubicBezTo>
                  <a:lnTo>
                    <a:pt x="7133" y="703"/>
                  </a:lnTo>
                  <a:cubicBezTo>
                    <a:pt x="7323" y="703"/>
                    <a:pt x="7478" y="548"/>
                    <a:pt x="7478" y="357"/>
                  </a:cubicBezTo>
                  <a:cubicBezTo>
                    <a:pt x="7478" y="155"/>
                    <a:pt x="7323" y="0"/>
                    <a:pt x="7133" y="0"/>
                  </a:cubicBezTo>
                  <a:close/>
                  <a:moveTo>
                    <a:pt x="8764" y="0"/>
                  </a:moveTo>
                  <a:cubicBezTo>
                    <a:pt x="8573" y="0"/>
                    <a:pt x="8419" y="155"/>
                    <a:pt x="8419" y="357"/>
                  </a:cubicBezTo>
                  <a:cubicBezTo>
                    <a:pt x="8419" y="548"/>
                    <a:pt x="8573" y="703"/>
                    <a:pt x="8764" y="703"/>
                  </a:cubicBezTo>
                  <a:lnTo>
                    <a:pt x="8812" y="703"/>
                  </a:lnTo>
                  <a:cubicBezTo>
                    <a:pt x="9014" y="703"/>
                    <a:pt x="9169" y="548"/>
                    <a:pt x="9169" y="357"/>
                  </a:cubicBezTo>
                  <a:cubicBezTo>
                    <a:pt x="9169" y="155"/>
                    <a:pt x="9014" y="0"/>
                    <a:pt x="8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5003875" y="2687375"/>
              <a:ext cx="18200" cy="17575"/>
            </a:xfrm>
            <a:custGeom>
              <a:avLst/>
              <a:gdLst/>
              <a:ahLst/>
              <a:cxnLst/>
              <a:rect l="l" t="t" r="r" b="b"/>
              <a:pathLst>
                <a:path w="728" h="703" extrusionOk="0">
                  <a:moveTo>
                    <a:pt x="346" y="0"/>
                  </a:moveTo>
                  <a:cubicBezTo>
                    <a:pt x="156" y="0"/>
                    <a:pt x="1" y="155"/>
                    <a:pt x="1" y="357"/>
                  </a:cubicBezTo>
                  <a:cubicBezTo>
                    <a:pt x="1" y="548"/>
                    <a:pt x="156" y="703"/>
                    <a:pt x="346" y="703"/>
                  </a:cubicBezTo>
                  <a:lnTo>
                    <a:pt x="382" y="703"/>
                  </a:lnTo>
                  <a:cubicBezTo>
                    <a:pt x="572" y="703"/>
                    <a:pt x="727" y="548"/>
                    <a:pt x="727" y="357"/>
                  </a:cubicBezTo>
                  <a:cubicBezTo>
                    <a:pt x="727" y="155"/>
                    <a:pt x="572"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icture containing vehicle, land vehicle, car, miniature&#10;&#10;Description automatically generated">
            <a:extLst>
              <a:ext uri="{FF2B5EF4-FFF2-40B4-BE49-F238E27FC236}">
                <a16:creationId xmlns:a16="http://schemas.microsoft.com/office/drawing/2014/main" id="{82A9B03F-051E-D42E-B06F-ADE55E2ADDCE}"/>
              </a:ext>
            </a:extLst>
          </p:cNvPr>
          <p:cNvPicPr>
            <a:picLocks noChangeAspect="1"/>
          </p:cNvPicPr>
          <p:nvPr/>
        </p:nvPicPr>
        <p:blipFill>
          <a:blip r:embed="rId3"/>
          <a:stretch>
            <a:fillRect/>
          </a:stretch>
        </p:blipFill>
        <p:spPr>
          <a:xfrm>
            <a:off x="6059611" y="2520124"/>
            <a:ext cx="2894612" cy="1931249"/>
          </a:xfrm>
          <a:prstGeom prst="roundRect">
            <a:avLst>
              <a:gd name="adj" fmla="val 8594"/>
            </a:avLst>
          </a:prstGeom>
          <a:solidFill>
            <a:srgbClr val="FFFFFF">
              <a:shade val="85000"/>
            </a:srgbClr>
          </a:solidFill>
          <a:ln>
            <a:solidFill>
              <a:schemeClr val="accent5"/>
            </a:solid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418368" y="638559"/>
            <a:ext cx="4267811" cy="40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2.  BACKGROUND</a:t>
            </a:r>
          </a:p>
        </p:txBody>
      </p:sp>
    </p:spTree>
    <p:extLst>
      <p:ext uri="{BB962C8B-B14F-4D97-AF65-F5344CB8AC3E}">
        <p14:creationId xmlns:p14="http://schemas.microsoft.com/office/powerpoint/2010/main" val="122365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7"/>
        <p:cNvGrpSpPr/>
        <p:nvPr/>
      </p:nvGrpSpPr>
      <p:grpSpPr>
        <a:xfrm>
          <a:off x="0" y="0"/>
          <a:ext cx="0" cy="0"/>
          <a:chOff x="0" y="0"/>
          <a:chExt cx="0" cy="0"/>
        </a:xfrm>
      </p:grpSpPr>
      <p:sp>
        <p:nvSpPr>
          <p:cNvPr id="1438" name="Google Shape;1438;p57"/>
          <p:cNvSpPr txBox="1">
            <a:spLocks noGrp="1"/>
          </p:cNvSpPr>
          <p:nvPr>
            <p:ph type="ctrTitle"/>
          </p:nvPr>
        </p:nvSpPr>
        <p:spPr>
          <a:xfrm>
            <a:off x="470191" y="586750"/>
            <a:ext cx="4876800" cy="10992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BACKGROUND</a:t>
            </a:r>
            <a:endParaRPr sz="5400" dirty="0"/>
          </a:p>
        </p:txBody>
      </p:sp>
      <p:sp>
        <p:nvSpPr>
          <p:cNvPr id="1439" name="Google Shape;1439;p57"/>
          <p:cNvSpPr txBox="1">
            <a:spLocks noGrp="1"/>
          </p:cNvSpPr>
          <p:nvPr>
            <p:ph type="subTitle" idx="1"/>
          </p:nvPr>
        </p:nvSpPr>
        <p:spPr>
          <a:xfrm>
            <a:off x="521947" y="2722068"/>
            <a:ext cx="5205654" cy="1220400"/>
          </a:xfrm>
          <a:prstGeom prst="rect">
            <a:avLst/>
          </a:prstGeom>
        </p:spPr>
        <p:txBody>
          <a:bodyPr spcFirstLastPara="1" wrap="square" lIns="91425" tIns="91425" rIns="91425" bIns="91425" anchor="ctr" anchorCtr="0">
            <a:noAutofit/>
          </a:bodyPr>
          <a:lstStyle/>
          <a:p>
            <a:pPr algn="l">
              <a:lnSpc>
                <a:spcPct val="150000"/>
              </a:lnSpc>
            </a:pPr>
            <a:r>
              <a:rPr lang="en-US" sz="1050" dirty="0"/>
              <a:t>	The idea of swarming robots has been around for decades, the first concept were known as the "</a:t>
            </a:r>
            <a:r>
              <a:rPr lang="en-US" sz="1050" dirty="0" err="1"/>
              <a:t>Cogbots</a:t>
            </a:r>
            <a:r>
              <a:rPr lang="en-US" sz="1050" dirty="0"/>
              <a:t>“, they were a class of robots that were created to resemble the </a:t>
            </a:r>
            <a:r>
              <a:rPr lang="en-US" sz="1050" dirty="0" err="1"/>
              <a:t>behaviour</a:t>
            </a:r>
            <a:r>
              <a:rPr lang="en-US" sz="1050" dirty="0"/>
              <a:t> of insects. Each robot carried out a distinct activity while interacting with its </a:t>
            </a:r>
            <a:r>
              <a:rPr lang="en-US" sz="1050" dirty="0" err="1"/>
              <a:t>neighbours</a:t>
            </a:r>
            <a:r>
              <a:rPr lang="en-US" sz="1050" dirty="0"/>
              <a:t> to accomplish a shared objective. </a:t>
            </a:r>
          </a:p>
          <a:p>
            <a:pPr algn="l">
              <a:lnSpc>
                <a:spcPct val="150000"/>
              </a:lnSpc>
            </a:pPr>
            <a:endParaRPr lang="en-US" sz="1050" dirty="0"/>
          </a:p>
          <a:p>
            <a:pPr algn="l">
              <a:lnSpc>
                <a:spcPct val="150000"/>
              </a:lnSpc>
            </a:pPr>
            <a:r>
              <a:rPr lang="en-US" sz="1050" dirty="0"/>
              <a:t>	However, it wasn't until the early 2000s that the technology began to catch up with the concept. In 2002, researchers at the University of Southern California developed a swarm of small robots that could work together to move objects much larger than themselves. </a:t>
            </a:r>
          </a:p>
          <a:p>
            <a:pPr algn="l">
              <a:lnSpc>
                <a:spcPct val="150000"/>
              </a:lnSpc>
            </a:pPr>
            <a:endParaRPr lang="en-US" sz="1050" dirty="0"/>
          </a:p>
          <a:p>
            <a:pPr algn="l">
              <a:lnSpc>
                <a:spcPct val="150000"/>
              </a:lnSpc>
            </a:pPr>
            <a:r>
              <a:rPr lang="en-US" sz="1050" dirty="0"/>
              <a:t>	Since then, swarming robots have been used in a variety of</a:t>
            </a:r>
          </a:p>
          <a:p>
            <a:pPr algn="l">
              <a:lnSpc>
                <a:spcPct val="150000"/>
              </a:lnSpc>
            </a:pPr>
            <a:r>
              <a:rPr lang="en-US" sz="1050" dirty="0"/>
              <a:t>	applications, including environmental monitoring, surveillance,</a:t>
            </a:r>
          </a:p>
          <a:p>
            <a:pPr algn="l">
              <a:lnSpc>
                <a:spcPct val="150000"/>
              </a:lnSpc>
            </a:pPr>
            <a:r>
              <a:rPr lang="en-US" sz="1050" dirty="0"/>
              <a:t>	and even art installations. As the technology continues to improve, the possibilities for swarming robots are endless.</a:t>
            </a:r>
          </a:p>
          <a:p>
            <a:pPr marL="0" lvl="0" indent="0" algn="l" rtl="0">
              <a:lnSpc>
                <a:spcPct val="150000"/>
              </a:lnSpc>
              <a:spcBef>
                <a:spcPts val="0"/>
              </a:spcBef>
              <a:spcAft>
                <a:spcPts val="0"/>
              </a:spcAft>
              <a:buNone/>
            </a:pPr>
            <a:endParaRPr sz="1050" dirty="0"/>
          </a:p>
        </p:txBody>
      </p:sp>
      <p:sp>
        <p:nvSpPr>
          <p:cNvPr id="1440" name="Google Shape;1440;p57"/>
          <p:cNvSpPr/>
          <p:nvPr/>
        </p:nvSpPr>
        <p:spPr>
          <a:xfrm rot="5400000">
            <a:off x="632114" y="4341856"/>
            <a:ext cx="286183" cy="321929"/>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rot="10800000">
            <a:off x="195051" y="4613556"/>
            <a:ext cx="342505" cy="304474"/>
          </a:xfrm>
          <a:custGeom>
            <a:avLst/>
            <a:gdLst/>
            <a:ahLst/>
            <a:cxnLst/>
            <a:rect l="l" t="t" r="r" b="b"/>
            <a:pathLst>
              <a:path w="7395" h="7395" extrusionOk="0">
                <a:moveTo>
                  <a:pt x="3691" y="1370"/>
                </a:moveTo>
                <a:cubicBezTo>
                  <a:pt x="4037" y="1370"/>
                  <a:pt x="4322" y="1655"/>
                  <a:pt x="4322" y="2001"/>
                </a:cubicBezTo>
                <a:cubicBezTo>
                  <a:pt x="4322" y="2358"/>
                  <a:pt x="4037" y="2644"/>
                  <a:pt x="3691" y="2644"/>
                </a:cubicBezTo>
                <a:cubicBezTo>
                  <a:pt x="3334" y="2644"/>
                  <a:pt x="3048" y="2358"/>
                  <a:pt x="3048" y="2001"/>
                </a:cubicBezTo>
                <a:cubicBezTo>
                  <a:pt x="3048" y="1655"/>
                  <a:pt x="3334" y="1370"/>
                  <a:pt x="3691" y="1370"/>
                </a:cubicBezTo>
                <a:close/>
                <a:moveTo>
                  <a:pt x="1917" y="3132"/>
                </a:moveTo>
                <a:cubicBezTo>
                  <a:pt x="2275" y="3132"/>
                  <a:pt x="2560" y="3417"/>
                  <a:pt x="2560" y="3775"/>
                </a:cubicBezTo>
                <a:cubicBezTo>
                  <a:pt x="2560" y="4120"/>
                  <a:pt x="2275" y="4406"/>
                  <a:pt x="1917" y="4406"/>
                </a:cubicBezTo>
                <a:cubicBezTo>
                  <a:pt x="1572" y="4406"/>
                  <a:pt x="1286" y="4120"/>
                  <a:pt x="1286" y="3775"/>
                </a:cubicBezTo>
                <a:cubicBezTo>
                  <a:pt x="1286" y="3417"/>
                  <a:pt x="1572" y="3132"/>
                  <a:pt x="1917" y="3132"/>
                </a:cubicBezTo>
                <a:close/>
                <a:moveTo>
                  <a:pt x="3703" y="3132"/>
                </a:moveTo>
                <a:cubicBezTo>
                  <a:pt x="4049" y="3132"/>
                  <a:pt x="4334" y="3417"/>
                  <a:pt x="4334" y="3775"/>
                </a:cubicBezTo>
                <a:cubicBezTo>
                  <a:pt x="4334" y="4120"/>
                  <a:pt x="4049" y="4406"/>
                  <a:pt x="3703" y="4406"/>
                </a:cubicBezTo>
                <a:cubicBezTo>
                  <a:pt x="3346" y="4406"/>
                  <a:pt x="3060" y="4120"/>
                  <a:pt x="3060" y="3775"/>
                </a:cubicBezTo>
                <a:cubicBezTo>
                  <a:pt x="3060" y="3417"/>
                  <a:pt x="3346" y="3132"/>
                  <a:pt x="3703" y="3132"/>
                </a:cubicBezTo>
                <a:close/>
                <a:moveTo>
                  <a:pt x="5454" y="3132"/>
                </a:moveTo>
                <a:cubicBezTo>
                  <a:pt x="5799" y="3132"/>
                  <a:pt x="6085" y="3417"/>
                  <a:pt x="6085" y="3775"/>
                </a:cubicBezTo>
                <a:cubicBezTo>
                  <a:pt x="6085" y="4120"/>
                  <a:pt x="5799" y="4406"/>
                  <a:pt x="5454" y="4406"/>
                </a:cubicBezTo>
                <a:cubicBezTo>
                  <a:pt x="5096" y="4406"/>
                  <a:pt x="4811" y="4120"/>
                  <a:pt x="4811" y="3775"/>
                </a:cubicBezTo>
                <a:cubicBezTo>
                  <a:pt x="4811" y="3417"/>
                  <a:pt x="5096" y="3132"/>
                  <a:pt x="5454" y="3132"/>
                </a:cubicBezTo>
                <a:close/>
                <a:moveTo>
                  <a:pt x="3691" y="4894"/>
                </a:moveTo>
                <a:cubicBezTo>
                  <a:pt x="4037" y="4894"/>
                  <a:pt x="4322" y="5180"/>
                  <a:pt x="4322" y="5537"/>
                </a:cubicBezTo>
                <a:cubicBezTo>
                  <a:pt x="4322" y="5882"/>
                  <a:pt x="4037" y="6168"/>
                  <a:pt x="3691" y="6168"/>
                </a:cubicBezTo>
                <a:cubicBezTo>
                  <a:pt x="3334" y="6168"/>
                  <a:pt x="3048" y="5882"/>
                  <a:pt x="3048" y="5537"/>
                </a:cubicBezTo>
                <a:cubicBezTo>
                  <a:pt x="3048" y="5180"/>
                  <a:pt x="3334" y="4894"/>
                  <a:pt x="3691" y="4894"/>
                </a:cubicBezTo>
                <a:close/>
                <a:moveTo>
                  <a:pt x="3549" y="0"/>
                </a:moveTo>
                <a:cubicBezTo>
                  <a:pt x="3453" y="0"/>
                  <a:pt x="3370" y="84"/>
                  <a:pt x="3370" y="179"/>
                </a:cubicBezTo>
                <a:lnTo>
                  <a:pt x="3370" y="453"/>
                </a:lnTo>
                <a:cubicBezTo>
                  <a:pt x="3370" y="465"/>
                  <a:pt x="3370" y="477"/>
                  <a:pt x="3382" y="500"/>
                </a:cubicBezTo>
                <a:cubicBezTo>
                  <a:pt x="3168" y="512"/>
                  <a:pt x="2965" y="560"/>
                  <a:pt x="2763" y="620"/>
                </a:cubicBezTo>
                <a:cubicBezTo>
                  <a:pt x="2763" y="596"/>
                  <a:pt x="2763" y="584"/>
                  <a:pt x="2751" y="572"/>
                </a:cubicBezTo>
                <a:lnTo>
                  <a:pt x="2644" y="322"/>
                </a:lnTo>
                <a:cubicBezTo>
                  <a:pt x="2617" y="251"/>
                  <a:pt x="2557" y="213"/>
                  <a:pt x="2494" y="213"/>
                </a:cubicBezTo>
                <a:cubicBezTo>
                  <a:pt x="2473" y="213"/>
                  <a:pt x="2451" y="217"/>
                  <a:pt x="2429" y="227"/>
                </a:cubicBezTo>
                <a:lnTo>
                  <a:pt x="2132" y="346"/>
                </a:lnTo>
                <a:cubicBezTo>
                  <a:pt x="2048" y="381"/>
                  <a:pt x="2001" y="489"/>
                  <a:pt x="2048" y="572"/>
                </a:cubicBezTo>
                <a:lnTo>
                  <a:pt x="2144" y="822"/>
                </a:lnTo>
                <a:cubicBezTo>
                  <a:pt x="2156" y="834"/>
                  <a:pt x="2156" y="846"/>
                  <a:pt x="2167" y="858"/>
                </a:cubicBezTo>
                <a:cubicBezTo>
                  <a:pt x="1989" y="953"/>
                  <a:pt x="1810" y="1072"/>
                  <a:pt x="1655" y="1203"/>
                </a:cubicBezTo>
                <a:cubicBezTo>
                  <a:pt x="1655" y="1191"/>
                  <a:pt x="1644" y="1179"/>
                  <a:pt x="1632" y="1167"/>
                </a:cubicBezTo>
                <a:lnTo>
                  <a:pt x="1441" y="977"/>
                </a:lnTo>
                <a:cubicBezTo>
                  <a:pt x="1405" y="941"/>
                  <a:pt x="1361" y="923"/>
                  <a:pt x="1316" y="923"/>
                </a:cubicBezTo>
                <a:cubicBezTo>
                  <a:pt x="1271" y="923"/>
                  <a:pt x="1227" y="941"/>
                  <a:pt x="1191" y="977"/>
                </a:cubicBezTo>
                <a:lnTo>
                  <a:pt x="977" y="1203"/>
                </a:lnTo>
                <a:cubicBezTo>
                  <a:pt x="905" y="1262"/>
                  <a:pt x="905" y="1370"/>
                  <a:pt x="977" y="1441"/>
                </a:cubicBezTo>
                <a:lnTo>
                  <a:pt x="1167" y="1632"/>
                </a:lnTo>
                <a:cubicBezTo>
                  <a:pt x="1179" y="1643"/>
                  <a:pt x="1191" y="1643"/>
                  <a:pt x="1191" y="1655"/>
                </a:cubicBezTo>
                <a:cubicBezTo>
                  <a:pt x="1072" y="1810"/>
                  <a:pt x="953" y="1977"/>
                  <a:pt x="858" y="2155"/>
                </a:cubicBezTo>
                <a:cubicBezTo>
                  <a:pt x="846" y="2144"/>
                  <a:pt x="834" y="2144"/>
                  <a:pt x="834" y="2144"/>
                </a:cubicBezTo>
                <a:lnTo>
                  <a:pt x="572" y="2036"/>
                </a:lnTo>
                <a:cubicBezTo>
                  <a:pt x="551" y="2027"/>
                  <a:pt x="529" y="2023"/>
                  <a:pt x="507" y="2023"/>
                </a:cubicBezTo>
                <a:cubicBezTo>
                  <a:pt x="443" y="2023"/>
                  <a:pt x="381" y="2061"/>
                  <a:pt x="346" y="2132"/>
                </a:cubicBezTo>
                <a:lnTo>
                  <a:pt x="227" y="2417"/>
                </a:lnTo>
                <a:cubicBezTo>
                  <a:pt x="191" y="2501"/>
                  <a:pt x="239" y="2608"/>
                  <a:pt x="322" y="2644"/>
                </a:cubicBezTo>
                <a:lnTo>
                  <a:pt x="572" y="2751"/>
                </a:lnTo>
                <a:lnTo>
                  <a:pt x="596" y="2751"/>
                </a:lnTo>
                <a:cubicBezTo>
                  <a:pt x="536" y="2953"/>
                  <a:pt x="501" y="3156"/>
                  <a:pt x="477" y="3370"/>
                </a:cubicBezTo>
                <a:lnTo>
                  <a:pt x="179" y="3370"/>
                </a:lnTo>
                <a:cubicBezTo>
                  <a:pt x="84" y="3370"/>
                  <a:pt x="0" y="3453"/>
                  <a:pt x="0" y="3548"/>
                </a:cubicBezTo>
                <a:lnTo>
                  <a:pt x="0" y="3858"/>
                </a:lnTo>
                <a:cubicBezTo>
                  <a:pt x="0" y="3953"/>
                  <a:pt x="84" y="4025"/>
                  <a:pt x="179" y="4025"/>
                </a:cubicBezTo>
                <a:lnTo>
                  <a:pt x="477" y="4025"/>
                </a:lnTo>
                <a:cubicBezTo>
                  <a:pt x="489" y="4203"/>
                  <a:pt x="524" y="4382"/>
                  <a:pt x="560" y="4549"/>
                </a:cubicBezTo>
                <a:lnTo>
                  <a:pt x="548" y="4549"/>
                </a:lnTo>
                <a:lnTo>
                  <a:pt x="286" y="4656"/>
                </a:lnTo>
                <a:cubicBezTo>
                  <a:pt x="203" y="4691"/>
                  <a:pt x="155" y="4787"/>
                  <a:pt x="191" y="4870"/>
                </a:cubicBezTo>
                <a:lnTo>
                  <a:pt x="298" y="5168"/>
                </a:lnTo>
                <a:cubicBezTo>
                  <a:pt x="326" y="5232"/>
                  <a:pt x="389" y="5275"/>
                  <a:pt x="460" y="5275"/>
                </a:cubicBezTo>
                <a:cubicBezTo>
                  <a:pt x="481" y="5275"/>
                  <a:pt x="503" y="5271"/>
                  <a:pt x="524" y="5263"/>
                </a:cubicBezTo>
                <a:lnTo>
                  <a:pt x="786" y="5168"/>
                </a:lnTo>
                <a:cubicBezTo>
                  <a:pt x="786" y="5168"/>
                  <a:pt x="798" y="5168"/>
                  <a:pt x="798" y="5156"/>
                </a:cubicBezTo>
                <a:cubicBezTo>
                  <a:pt x="905" y="5370"/>
                  <a:pt x="1036" y="5573"/>
                  <a:pt x="1179" y="5751"/>
                </a:cubicBezTo>
                <a:cubicBezTo>
                  <a:pt x="1179" y="5763"/>
                  <a:pt x="1179" y="5763"/>
                  <a:pt x="1167" y="5763"/>
                </a:cubicBezTo>
                <a:lnTo>
                  <a:pt x="977" y="5965"/>
                </a:lnTo>
                <a:cubicBezTo>
                  <a:pt x="905" y="6025"/>
                  <a:pt x="905" y="6132"/>
                  <a:pt x="977" y="6204"/>
                </a:cubicBezTo>
                <a:lnTo>
                  <a:pt x="1191" y="6430"/>
                </a:lnTo>
                <a:cubicBezTo>
                  <a:pt x="1227" y="6460"/>
                  <a:pt x="1271" y="6474"/>
                  <a:pt x="1316" y="6474"/>
                </a:cubicBezTo>
                <a:cubicBezTo>
                  <a:pt x="1361" y="6474"/>
                  <a:pt x="1405" y="6460"/>
                  <a:pt x="1441" y="6430"/>
                </a:cubicBezTo>
                <a:lnTo>
                  <a:pt x="1632" y="6227"/>
                </a:lnTo>
                <a:cubicBezTo>
                  <a:pt x="1644" y="6227"/>
                  <a:pt x="1644" y="6227"/>
                  <a:pt x="1644" y="6215"/>
                </a:cubicBezTo>
                <a:cubicBezTo>
                  <a:pt x="1786" y="6335"/>
                  <a:pt x="1941" y="6430"/>
                  <a:pt x="2096" y="6525"/>
                </a:cubicBezTo>
                <a:cubicBezTo>
                  <a:pt x="2096" y="6525"/>
                  <a:pt x="2084" y="6537"/>
                  <a:pt x="2084" y="6537"/>
                </a:cubicBezTo>
                <a:lnTo>
                  <a:pt x="1977" y="6799"/>
                </a:lnTo>
                <a:cubicBezTo>
                  <a:pt x="1941" y="6882"/>
                  <a:pt x="1977" y="6977"/>
                  <a:pt x="2060" y="7025"/>
                </a:cubicBezTo>
                <a:lnTo>
                  <a:pt x="2346" y="7144"/>
                </a:lnTo>
                <a:cubicBezTo>
                  <a:pt x="2371" y="7153"/>
                  <a:pt x="2396" y="7158"/>
                  <a:pt x="2420" y="7158"/>
                </a:cubicBezTo>
                <a:cubicBezTo>
                  <a:pt x="2487" y="7158"/>
                  <a:pt x="2546" y="7122"/>
                  <a:pt x="2572" y="7061"/>
                </a:cubicBezTo>
                <a:lnTo>
                  <a:pt x="2691" y="6811"/>
                </a:lnTo>
                <a:cubicBezTo>
                  <a:pt x="2691" y="6799"/>
                  <a:pt x="2691" y="6787"/>
                  <a:pt x="2691" y="6787"/>
                </a:cubicBezTo>
                <a:cubicBezTo>
                  <a:pt x="2918" y="6858"/>
                  <a:pt x="3144" y="6906"/>
                  <a:pt x="3370" y="6930"/>
                </a:cubicBezTo>
                <a:cubicBezTo>
                  <a:pt x="3370" y="6930"/>
                  <a:pt x="3370" y="6942"/>
                  <a:pt x="3370" y="6954"/>
                </a:cubicBezTo>
                <a:lnTo>
                  <a:pt x="3370" y="7227"/>
                </a:lnTo>
                <a:cubicBezTo>
                  <a:pt x="3370" y="7323"/>
                  <a:pt x="3453" y="7394"/>
                  <a:pt x="3549" y="7394"/>
                </a:cubicBezTo>
                <a:lnTo>
                  <a:pt x="3858" y="7394"/>
                </a:lnTo>
                <a:cubicBezTo>
                  <a:pt x="3953" y="7394"/>
                  <a:pt x="4025" y="7323"/>
                  <a:pt x="4025" y="7227"/>
                </a:cubicBezTo>
                <a:lnTo>
                  <a:pt x="4025" y="6954"/>
                </a:lnTo>
                <a:cubicBezTo>
                  <a:pt x="4025" y="6942"/>
                  <a:pt x="4025" y="6930"/>
                  <a:pt x="4025" y="6918"/>
                </a:cubicBezTo>
                <a:cubicBezTo>
                  <a:pt x="4239" y="6906"/>
                  <a:pt x="4442" y="6858"/>
                  <a:pt x="4632" y="6799"/>
                </a:cubicBezTo>
                <a:cubicBezTo>
                  <a:pt x="4644" y="6811"/>
                  <a:pt x="4644" y="6823"/>
                  <a:pt x="4644" y="6823"/>
                </a:cubicBezTo>
                <a:lnTo>
                  <a:pt x="4751" y="7085"/>
                </a:lnTo>
                <a:cubicBezTo>
                  <a:pt x="4779" y="7149"/>
                  <a:pt x="4849" y="7192"/>
                  <a:pt x="4917" y="7192"/>
                </a:cubicBezTo>
                <a:cubicBezTo>
                  <a:pt x="4938" y="7192"/>
                  <a:pt x="4958" y="7188"/>
                  <a:pt x="4977" y="7180"/>
                </a:cubicBezTo>
                <a:lnTo>
                  <a:pt x="5263" y="7061"/>
                </a:lnTo>
                <a:cubicBezTo>
                  <a:pt x="5358" y="7013"/>
                  <a:pt x="5394" y="6918"/>
                  <a:pt x="5358" y="6835"/>
                </a:cubicBezTo>
                <a:lnTo>
                  <a:pt x="5251" y="6573"/>
                </a:lnTo>
                <a:cubicBezTo>
                  <a:pt x="5251" y="6561"/>
                  <a:pt x="5239" y="6561"/>
                  <a:pt x="5239" y="6549"/>
                </a:cubicBezTo>
                <a:cubicBezTo>
                  <a:pt x="5418" y="6442"/>
                  <a:pt x="5585" y="6335"/>
                  <a:pt x="5739" y="6204"/>
                </a:cubicBezTo>
                <a:cubicBezTo>
                  <a:pt x="5751" y="6215"/>
                  <a:pt x="5763" y="6227"/>
                  <a:pt x="5763" y="6227"/>
                </a:cubicBezTo>
                <a:lnTo>
                  <a:pt x="5966" y="6430"/>
                </a:lnTo>
                <a:cubicBezTo>
                  <a:pt x="5995" y="6460"/>
                  <a:pt x="6037" y="6474"/>
                  <a:pt x="6080" y="6474"/>
                </a:cubicBezTo>
                <a:cubicBezTo>
                  <a:pt x="6123" y="6474"/>
                  <a:pt x="6168" y="6460"/>
                  <a:pt x="6204" y="6430"/>
                </a:cubicBezTo>
                <a:lnTo>
                  <a:pt x="6430" y="6204"/>
                </a:lnTo>
                <a:cubicBezTo>
                  <a:pt x="6489" y="6144"/>
                  <a:pt x="6489" y="6025"/>
                  <a:pt x="6430" y="5965"/>
                </a:cubicBezTo>
                <a:lnTo>
                  <a:pt x="6227" y="5763"/>
                </a:lnTo>
                <a:cubicBezTo>
                  <a:pt x="6216" y="5751"/>
                  <a:pt x="6216" y="5751"/>
                  <a:pt x="6204" y="5739"/>
                </a:cubicBezTo>
                <a:cubicBezTo>
                  <a:pt x="6323" y="5584"/>
                  <a:pt x="6442" y="5418"/>
                  <a:pt x="6537" y="5239"/>
                </a:cubicBezTo>
                <a:cubicBezTo>
                  <a:pt x="6549" y="5251"/>
                  <a:pt x="6561" y="5251"/>
                  <a:pt x="6573" y="5263"/>
                </a:cubicBezTo>
                <a:lnTo>
                  <a:pt x="6823" y="5370"/>
                </a:lnTo>
                <a:cubicBezTo>
                  <a:pt x="6847" y="5379"/>
                  <a:pt x="6871" y="5384"/>
                  <a:pt x="6895" y="5384"/>
                </a:cubicBezTo>
                <a:cubicBezTo>
                  <a:pt x="6963" y="5384"/>
                  <a:pt x="7022" y="5346"/>
                  <a:pt x="7049" y="5275"/>
                </a:cubicBezTo>
                <a:lnTo>
                  <a:pt x="7168" y="4989"/>
                </a:lnTo>
                <a:cubicBezTo>
                  <a:pt x="7204" y="4906"/>
                  <a:pt x="7168" y="4799"/>
                  <a:pt x="7085" y="4763"/>
                </a:cubicBezTo>
                <a:lnTo>
                  <a:pt x="6823" y="4656"/>
                </a:lnTo>
                <a:cubicBezTo>
                  <a:pt x="6811" y="4644"/>
                  <a:pt x="6799" y="4644"/>
                  <a:pt x="6775" y="4644"/>
                </a:cubicBezTo>
                <a:cubicBezTo>
                  <a:pt x="6835" y="4441"/>
                  <a:pt x="6882" y="4239"/>
                  <a:pt x="6906" y="4025"/>
                </a:cubicBezTo>
                <a:lnTo>
                  <a:pt x="7228" y="4025"/>
                </a:lnTo>
                <a:cubicBezTo>
                  <a:pt x="7323" y="4025"/>
                  <a:pt x="7394" y="3953"/>
                  <a:pt x="7394" y="3858"/>
                </a:cubicBezTo>
                <a:lnTo>
                  <a:pt x="7394" y="3548"/>
                </a:lnTo>
                <a:cubicBezTo>
                  <a:pt x="7394" y="3453"/>
                  <a:pt x="7323" y="3370"/>
                  <a:pt x="7228" y="3370"/>
                </a:cubicBezTo>
                <a:lnTo>
                  <a:pt x="6954" y="3370"/>
                </a:lnTo>
                <a:cubicBezTo>
                  <a:pt x="6930" y="3370"/>
                  <a:pt x="6918" y="3382"/>
                  <a:pt x="6906" y="3382"/>
                </a:cubicBezTo>
                <a:cubicBezTo>
                  <a:pt x="6882" y="3203"/>
                  <a:pt x="6847" y="3025"/>
                  <a:pt x="6799" y="2858"/>
                </a:cubicBezTo>
                <a:cubicBezTo>
                  <a:pt x="6823" y="2858"/>
                  <a:pt x="6835" y="2858"/>
                  <a:pt x="6858" y="2846"/>
                </a:cubicBezTo>
                <a:lnTo>
                  <a:pt x="7109" y="2751"/>
                </a:lnTo>
                <a:cubicBezTo>
                  <a:pt x="7204" y="2715"/>
                  <a:pt x="7251" y="2620"/>
                  <a:pt x="7216" y="2525"/>
                </a:cubicBezTo>
                <a:lnTo>
                  <a:pt x="7097" y="2239"/>
                </a:lnTo>
                <a:cubicBezTo>
                  <a:pt x="7068" y="2163"/>
                  <a:pt x="7001" y="2124"/>
                  <a:pt x="6933" y="2124"/>
                </a:cubicBezTo>
                <a:cubicBezTo>
                  <a:pt x="6916" y="2124"/>
                  <a:pt x="6899" y="2127"/>
                  <a:pt x="6882" y="2132"/>
                </a:cubicBezTo>
                <a:lnTo>
                  <a:pt x="6620" y="2239"/>
                </a:lnTo>
                <a:cubicBezTo>
                  <a:pt x="6608" y="2239"/>
                  <a:pt x="6585" y="2251"/>
                  <a:pt x="6573" y="2263"/>
                </a:cubicBezTo>
                <a:cubicBezTo>
                  <a:pt x="6466" y="2048"/>
                  <a:pt x="6335" y="1846"/>
                  <a:pt x="6192" y="1667"/>
                </a:cubicBezTo>
                <a:cubicBezTo>
                  <a:pt x="6204" y="1655"/>
                  <a:pt x="6216" y="1643"/>
                  <a:pt x="6227" y="1632"/>
                </a:cubicBezTo>
                <a:lnTo>
                  <a:pt x="6430" y="1441"/>
                </a:lnTo>
                <a:cubicBezTo>
                  <a:pt x="6489" y="1370"/>
                  <a:pt x="6489" y="1262"/>
                  <a:pt x="6430" y="1203"/>
                </a:cubicBezTo>
                <a:lnTo>
                  <a:pt x="6204" y="977"/>
                </a:lnTo>
                <a:cubicBezTo>
                  <a:pt x="6168" y="941"/>
                  <a:pt x="6123" y="923"/>
                  <a:pt x="6080" y="923"/>
                </a:cubicBezTo>
                <a:cubicBezTo>
                  <a:pt x="6037" y="923"/>
                  <a:pt x="5995" y="941"/>
                  <a:pt x="5966" y="977"/>
                </a:cubicBezTo>
                <a:lnTo>
                  <a:pt x="5763" y="1167"/>
                </a:lnTo>
                <a:cubicBezTo>
                  <a:pt x="5751" y="1179"/>
                  <a:pt x="5739" y="1203"/>
                  <a:pt x="5739" y="1215"/>
                </a:cubicBezTo>
                <a:cubicBezTo>
                  <a:pt x="5596" y="1096"/>
                  <a:pt x="5442" y="1001"/>
                  <a:pt x="5287" y="905"/>
                </a:cubicBezTo>
                <a:cubicBezTo>
                  <a:pt x="5299" y="893"/>
                  <a:pt x="5311" y="881"/>
                  <a:pt x="5311" y="858"/>
                </a:cubicBezTo>
                <a:lnTo>
                  <a:pt x="5430" y="608"/>
                </a:lnTo>
                <a:cubicBezTo>
                  <a:pt x="5465" y="524"/>
                  <a:pt x="5430" y="417"/>
                  <a:pt x="5334" y="381"/>
                </a:cubicBezTo>
                <a:lnTo>
                  <a:pt x="5049" y="250"/>
                </a:lnTo>
                <a:cubicBezTo>
                  <a:pt x="5030" y="242"/>
                  <a:pt x="5010" y="238"/>
                  <a:pt x="4990" y="238"/>
                </a:cubicBezTo>
                <a:cubicBezTo>
                  <a:pt x="4924" y="238"/>
                  <a:pt x="4859" y="281"/>
                  <a:pt x="4823" y="346"/>
                </a:cubicBezTo>
                <a:lnTo>
                  <a:pt x="4715" y="596"/>
                </a:lnTo>
                <a:cubicBezTo>
                  <a:pt x="4703" y="608"/>
                  <a:pt x="4703" y="631"/>
                  <a:pt x="4703" y="643"/>
                </a:cubicBezTo>
                <a:cubicBezTo>
                  <a:pt x="4489" y="572"/>
                  <a:pt x="4263" y="524"/>
                  <a:pt x="4025" y="500"/>
                </a:cubicBezTo>
                <a:cubicBezTo>
                  <a:pt x="4025" y="489"/>
                  <a:pt x="4025" y="465"/>
                  <a:pt x="4025" y="453"/>
                </a:cubicBezTo>
                <a:lnTo>
                  <a:pt x="4025" y="179"/>
                </a:lnTo>
                <a:cubicBezTo>
                  <a:pt x="4025" y="84"/>
                  <a:pt x="3953"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rot="10800000">
            <a:off x="8434641" y="458418"/>
            <a:ext cx="476948" cy="475683"/>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57"/>
          <p:cNvGrpSpPr/>
          <p:nvPr/>
        </p:nvGrpSpPr>
        <p:grpSpPr>
          <a:xfrm>
            <a:off x="74055" y="2538582"/>
            <a:ext cx="927001" cy="967395"/>
            <a:chOff x="1017800" y="1721600"/>
            <a:chExt cx="1377475" cy="1403225"/>
          </a:xfrm>
        </p:grpSpPr>
        <p:sp>
          <p:nvSpPr>
            <p:cNvPr id="1444" name="Google Shape;1444;p57"/>
            <p:cNvSpPr/>
            <p:nvPr/>
          </p:nvSpPr>
          <p:spPr>
            <a:xfrm>
              <a:off x="1349475" y="2529475"/>
              <a:ext cx="263675" cy="263650"/>
            </a:xfrm>
            <a:custGeom>
              <a:avLst/>
              <a:gdLst/>
              <a:ahLst/>
              <a:cxnLst/>
              <a:rect l="l" t="t" r="r" b="b"/>
              <a:pathLst>
                <a:path w="10547" h="10546" extrusionOk="0">
                  <a:moveTo>
                    <a:pt x="5270" y="2258"/>
                  </a:moveTo>
                  <a:cubicBezTo>
                    <a:pt x="6938" y="2258"/>
                    <a:pt x="8288" y="3609"/>
                    <a:pt x="8288" y="5270"/>
                  </a:cubicBezTo>
                  <a:cubicBezTo>
                    <a:pt x="8288" y="6937"/>
                    <a:pt x="6938" y="8288"/>
                    <a:pt x="5270" y="8288"/>
                  </a:cubicBezTo>
                  <a:cubicBezTo>
                    <a:pt x="3609" y="8288"/>
                    <a:pt x="2253" y="6937"/>
                    <a:pt x="2253" y="5270"/>
                  </a:cubicBezTo>
                  <a:cubicBezTo>
                    <a:pt x="2253" y="3609"/>
                    <a:pt x="3609" y="2258"/>
                    <a:pt x="5270" y="2258"/>
                  </a:cubicBezTo>
                  <a:close/>
                  <a:moveTo>
                    <a:pt x="5270" y="0"/>
                  </a:moveTo>
                  <a:cubicBezTo>
                    <a:pt x="2360" y="0"/>
                    <a:pt x="1" y="2360"/>
                    <a:pt x="1" y="5270"/>
                  </a:cubicBezTo>
                  <a:cubicBezTo>
                    <a:pt x="1" y="8181"/>
                    <a:pt x="2360" y="10546"/>
                    <a:pt x="5270" y="10546"/>
                  </a:cubicBezTo>
                  <a:cubicBezTo>
                    <a:pt x="8180" y="10546"/>
                    <a:pt x="10546" y="8181"/>
                    <a:pt x="10546" y="5270"/>
                  </a:cubicBezTo>
                  <a:cubicBezTo>
                    <a:pt x="10546" y="2360"/>
                    <a:pt x="8180" y="0"/>
                    <a:pt x="5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1225750" y="2405725"/>
              <a:ext cx="511100" cy="511150"/>
            </a:xfrm>
            <a:custGeom>
              <a:avLst/>
              <a:gdLst/>
              <a:ahLst/>
              <a:cxnLst/>
              <a:rect l="l" t="t" r="r" b="b"/>
              <a:pathLst>
                <a:path w="20444" h="20446" extrusionOk="0">
                  <a:moveTo>
                    <a:pt x="10219" y="2687"/>
                  </a:moveTo>
                  <a:cubicBezTo>
                    <a:pt x="14378" y="2687"/>
                    <a:pt x="17752" y="6061"/>
                    <a:pt x="17752" y="10220"/>
                  </a:cubicBezTo>
                  <a:cubicBezTo>
                    <a:pt x="17752" y="14385"/>
                    <a:pt x="14378" y="17754"/>
                    <a:pt x="10219" y="17754"/>
                  </a:cubicBezTo>
                  <a:cubicBezTo>
                    <a:pt x="6060" y="17754"/>
                    <a:pt x="2687" y="14385"/>
                    <a:pt x="2687" y="10220"/>
                  </a:cubicBezTo>
                  <a:cubicBezTo>
                    <a:pt x="2687" y="6061"/>
                    <a:pt x="6060" y="2687"/>
                    <a:pt x="10219" y="2687"/>
                  </a:cubicBezTo>
                  <a:close/>
                  <a:moveTo>
                    <a:pt x="10219" y="1"/>
                  </a:moveTo>
                  <a:cubicBezTo>
                    <a:pt x="4572" y="1"/>
                    <a:pt x="0" y="4573"/>
                    <a:pt x="0" y="10220"/>
                  </a:cubicBezTo>
                  <a:cubicBezTo>
                    <a:pt x="0" y="15868"/>
                    <a:pt x="4572" y="20445"/>
                    <a:pt x="10219" y="20445"/>
                  </a:cubicBezTo>
                  <a:cubicBezTo>
                    <a:pt x="15867" y="20445"/>
                    <a:pt x="20443" y="15868"/>
                    <a:pt x="20443" y="10220"/>
                  </a:cubicBezTo>
                  <a:cubicBezTo>
                    <a:pt x="20443" y="7402"/>
                    <a:pt x="19297" y="4844"/>
                    <a:pt x="17446" y="2993"/>
                  </a:cubicBezTo>
                  <a:cubicBezTo>
                    <a:pt x="15597" y="1143"/>
                    <a:pt x="13043" y="1"/>
                    <a:pt x="10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1292900" y="2472900"/>
              <a:ext cx="376675" cy="376700"/>
            </a:xfrm>
            <a:custGeom>
              <a:avLst/>
              <a:gdLst/>
              <a:ahLst/>
              <a:cxnLst/>
              <a:rect l="l" t="t" r="r" b="b"/>
              <a:pathLst>
                <a:path w="15067" h="15068" extrusionOk="0">
                  <a:moveTo>
                    <a:pt x="7533" y="2263"/>
                  </a:moveTo>
                  <a:cubicBezTo>
                    <a:pt x="10443" y="2263"/>
                    <a:pt x="12809" y="4623"/>
                    <a:pt x="12809" y="7533"/>
                  </a:cubicBezTo>
                  <a:cubicBezTo>
                    <a:pt x="12809" y="10444"/>
                    <a:pt x="10443" y="12809"/>
                    <a:pt x="7533" y="12809"/>
                  </a:cubicBezTo>
                  <a:cubicBezTo>
                    <a:pt x="4623" y="12809"/>
                    <a:pt x="2264" y="10444"/>
                    <a:pt x="2264" y="7533"/>
                  </a:cubicBezTo>
                  <a:cubicBezTo>
                    <a:pt x="2264" y="4623"/>
                    <a:pt x="4623" y="2263"/>
                    <a:pt x="7533" y="2263"/>
                  </a:cubicBezTo>
                  <a:close/>
                  <a:moveTo>
                    <a:pt x="7533" y="0"/>
                  </a:moveTo>
                  <a:cubicBezTo>
                    <a:pt x="3374" y="0"/>
                    <a:pt x="1" y="3374"/>
                    <a:pt x="1" y="7533"/>
                  </a:cubicBezTo>
                  <a:cubicBezTo>
                    <a:pt x="1" y="11698"/>
                    <a:pt x="3374" y="15067"/>
                    <a:pt x="7533" y="15067"/>
                  </a:cubicBezTo>
                  <a:cubicBezTo>
                    <a:pt x="11692" y="15067"/>
                    <a:pt x="15066" y="11698"/>
                    <a:pt x="15066" y="7533"/>
                  </a:cubicBezTo>
                  <a:cubicBezTo>
                    <a:pt x="15066" y="3374"/>
                    <a:pt x="11692" y="0"/>
                    <a:pt x="7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1017800" y="2197775"/>
              <a:ext cx="927000" cy="927050"/>
            </a:xfrm>
            <a:custGeom>
              <a:avLst/>
              <a:gdLst/>
              <a:ahLst/>
              <a:cxnLst/>
              <a:rect l="l" t="t" r="r" b="b"/>
              <a:pathLst>
                <a:path w="37080" h="37082" extrusionOk="0">
                  <a:moveTo>
                    <a:pt x="18537" y="8319"/>
                  </a:moveTo>
                  <a:cubicBezTo>
                    <a:pt x="24185" y="8319"/>
                    <a:pt x="28761" y="12891"/>
                    <a:pt x="28761" y="18538"/>
                  </a:cubicBezTo>
                  <a:cubicBezTo>
                    <a:pt x="28761" y="21362"/>
                    <a:pt x="27615" y="23915"/>
                    <a:pt x="25764" y="25766"/>
                  </a:cubicBezTo>
                  <a:cubicBezTo>
                    <a:pt x="23915" y="27616"/>
                    <a:pt x="21361" y="28763"/>
                    <a:pt x="18537" y="28763"/>
                  </a:cubicBezTo>
                  <a:cubicBezTo>
                    <a:pt x="12890" y="28763"/>
                    <a:pt x="8318" y="24186"/>
                    <a:pt x="8318" y="18538"/>
                  </a:cubicBezTo>
                  <a:cubicBezTo>
                    <a:pt x="8318" y="12891"/>
                    <a:pt x="12890" y="8319"/>
                    <a:pt x="18537" y="8319"/>
                  </a:cubicBezTo>
                  <a:close/>
                  <a:moveTo>
                    <a:pt x="18537" y="1"/>
                  </a:moveTo>
                  <a:cubicBezTo>
                    <a:pt x="17513" y="1"/>
                    <a:pt x="16677" y="842"/>
                    <a:pt x="16677" y="1861"/>
                  </a:cubicBezTo>
                  <a:lnTo>
                    <a:pt x="16677" y="4818"/>
                  </a:lnTo>
                  <a:cubicBezTo>
                    <a:pt x="14241" y="5143"/>
                    <a:pt x="12014" y="6102"/>
                    <a:pt x="10153" y="7524"/>
                  </a:cubicBezTo>
                  <a:lnTo>
                    <a:pt x="8064" y="5430"/>
                  </a:lnTo>
                  <a:cubicBezTo>
                    <a:pt x="7702" y="5067"/>
                    <a:pt x="7224" y="4886"/>
                    <a:pt x="6746" y="4886"/>
                  </a:cubicBezTo>
                  <a:cubicBezTo>
                    <a:pt x="6268" y="4886"/>
                    <a:pt x="5790" y="5067"/>
                    <a:pt x="5428" y="5430"/>
                  </a:cubicBezTo>
                  <a:cubicBezTo>
                    <a:pt x="4705" y="6153"/>
                    <a:pt x="4705" y="7340"/>
                    <a:pt x="5428" y="8064"/>
                  </a:cubicBezTo>
                  <a:lnTo>
                    <a:pt x="7523" y="10154"/>
                  </a:lnTo>
                  <a:cubicBezTo>
                    <a:pt x="6100" y="12014"/>
                    <a:pt x="5143" y="14242"/>
                    <a:pt x="4816" y="16679"/>
                  </a:cubicBezTo>
                  <a:lnTo>
                    <a:pt x="1861" y="16679"/>
                  </a:lnTo>
                  <a:cubicBezTo>
                    <a:pt x="840" y="16679"/>
                    <a:pt x="0" y="17514"/>
                    <a:pt x="0" y="18538"/>
                  </a:cubicBezTo>
                  <a:cubicBezTo>
                    <a:pt x="0" y="19563"/>
                    <a:pt x="840" y="20403"/>
                    <a:pt x="1861" y="20403"/>
                  </a:cubicBezTo>
                  <a:lnTo>
                    <a:pt x="4816" y="20403"/>
                  </a:lnTo>
                  <a:cubicBezTo>
                    <a:pt x="5143" y="22835"/>
                    <a:pt x="6100" y="25063"/>
                    <a:pt x="7523" y="26928"/>
                  </a:cubicBezTo>
                  <a:lnTo>
                    <a:pt x="5428" y="29013"/>
                  </a:lnTo>
                  <a:cubicBezTo>
                    <a:pt x="4705" y="29742"/>
                    <a:pt x="4705" y="30923"/>
                    <a:pt x="5428" y="31653"/>
                  </a:cubicBezTo>
                  <a:cubicBezTo>
                    <a:pt x="5790" y="32012"/>
                    <a:pt x="6268" y="32192"/>
                    <a:pt x="6746" y="32192"/>
                  </a:cubicBezTo>
                  <a:cubicBezTo>
                    <a:pt x="7224" y="32192"/>
                    <a:pt x="7702" y="32012"/>
                    <a:pt x="8064" y="31653"/>
                  </a:cubicBezTo>
                  <a:lnTo>
                    <a:pt x="10153" y="29558"/>
                  </a:lnTo>
                  <a:cubicBezTo>
                    <a:pt x="12014" y="30980"/>
                    <a:pt x="14241" y="31933"/>
                    <a:pt x="16677" y="32259"/>
                  </a:cubicBezTo>
                  <a:lnTo>
                    <a:pt x="16677" y="35216"/>
                  </a:lnTo>
                  <a:cubicBezTo>
                    <a:pt x="16677" y="36240"/>
                    <a:pt x="17513" y="37081"/>
                    <a:pt x="18537" y="37081"/>
                  </a:cubicBezTo>
                  <a:cubicBezTo>
                    <a:pt x="19562" y="37081"/>
                    <a:pt x="20403" y="36240"/>
                    <a:pt x="20403" y="35216"/>
                  </a:cubicBezTo>
                  <a:lnTo>
                    <a:pt x="20403" y="32259"/>
                  </a:lnTo>
                  <a:cubicBezTo>
                    <a:pt x="22835" y="31933"/>
                    <a:pt x="25061" y="30980"/>
                    <a:pt x="26926" y="29558"/>
                  </a:cubicBezTo>
                  <a:lnTo>
                    <a:pt x="29012" y="31653"/>
                  </a:lnTo>
                  <a:cubicBezTo>
                    <a:pt x="29376" y="32012"/>
                    <a:pt x="29854" y="32192"/>
                    <a:pt x="30331" y="32192"/>
                  </a:cubicBezTo>
                  <a:cubicBezTo>
                    <a:pt x="30808" y="32192"/>
                    <a:pt x="31285" y="32012"/>
                    <a:pt x="31647" y="31653"/>
                  </a:cubicBezTo>
                  <a:cubicBezTo>
                    <a:pt x="32370" y="30923"/>
                    <a:pt x="32370" y="29742"/>
                    <a:pt x="31647" y="29013"/>
                  </a:cubicBezTo>
                  <a:lnTo>
                    <a:pt x="29556" y="26928"/>
                  </a:lnTo>
                  <a:cubicBezTo>
                    <a:pt x="30979" y="25063"/>
                    <a:pt x="31932" y="22835"/>
                    <a:pt x="32259" y="20403"/>
                  </a:cubicBezTo>
                  <a:lnTo>
                    <a:pt x="35214" y="20403"/>
                  </a:lnTo>
                  <a:cubicBezTo>
                    <a:pt x="36239" y="20403"/>
                    <a:pt x="37079" y="19563"/>
                    <a:pt x="37079" y="18538"/>
                  </a:cubicBezTo>
                  <a:cubicBezTo>
                    <a:pt x="37079" y="17514"/>
                    <a:pt x="36239" y="16679"/>
                    <a:pt x="35214" y="16679"/>
                  </a:cubicBezTo>
                  <a:lnTo>
                    <a:pt x="32259" y="16679"/>
                  </a:lnTo>
                  <a:cubicBezTo>
                    <a:pt x="31932" y="14242"/>
                    <a:pt x="30979" y="12014"/>
                    <a:pt x="29556" y="10154"/>
                  </a:cubicBezTo>
                  <a:lnTo>
                    <a:pt x="31647" y="8064"/>
                  </a:lnTo>
                  <a:cubicBezTo>
                    <a:pt x="32370" y="7340"/>
                    <a:pt x="32370" y="6153"/>
                    <a:pt x="31647" y="5430"/>
                  </a:cubicBezTo>
                  <a:cubicBezTo>
                    <a:pt x="31285" y="5067"/>
                    <a:pt x="30808" y="4886"/>
                    <a:pt x="30331" y="4886"/>
                  </a:cubicBezTo>
                  <a:cubicBezTo>
                    <a:pt x="29854" y="4886"/>
                    <a:pt x="29376" y="5067"/>
                    <a:pt x="29012" y="5430"/>
                  </a:cubicBezTo>
                  <a:lnTo>
                    <a:pt x="26926" y="7524"/>
                  </a:lnTo>
                  <a:cubicBezTo>
                    <a:pt x="25061" y="6102"/>
                    <a:pt x="22835" y="5143"/>
                    <a:pt x="20403" y="4818"/>
                  </a:cubicBezTo>
                  <a:lnTo>
                    <a:pt x="20403" y="1861"/>
                  </a:lnTo>
                  <a:cubicBezTo>
                    <a:pt x="20403" y="842"/>
                    <a:pt x="19562" y="1"/>
                    <a:pt x="18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7"/>
            <p:cNvSpPr/>
            <p:nvPr/>
          </p:nvSpPr>
          <p:spPr>
            <a:xfrm>
              <a:off x="1405775" y="2585925"/>
              <a:ext cx="150925" cy="150750"/>
            </a:xfrm>
            <a:custGeom>
              <a:avLst/>
              <a:gdLst/>
              <a:ahLst/>
              <a:cxnLst/>
              <a:rect l="l" t="t" r="r" b="b"/>
              <a:pathLst>
                <a:path w="6037" h="6030" extrusionOk="0">
                  <a:moveTo>
                    <a:pt x="3018" y="0"/>
                  </a:moveTo>
                  <a:cubicBezTo>
                    <a:pt x="1357" y="0"/>
                    <a:pt x="1" y="1351"/>
                    <a:pt x="1" y="3012"/>
                  </a:cubicBezTo>
                  <a:cubicBezTo>
                    <a:pt x="1" y="4679"/>
                    <a:pt x="1357" y="6030"/>
                    <a:pt x="3018" y="6030"/>
                  </a:cubicBezTo>
                  <a:cubicBezTo>
                    <a:pt x="4686" y="6030"/>
                    <a:pt x="6036" y="4679"/>
                    <a:pt x="6036" y="3012"/>
                  </a:cubicBezTo>
                  <a:cubicBezTo>
                    <a:pt x="6036" y="1351"/>
                    <a:pt x="4686" y="0"/>
                    <a:pt x="3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1979700" y="2163650"/>
              <a:ext cx="180450" cy="180575"/>
            </a:xfrm>
            <a:custGeom>
              <a:avLst/>
              <a:gdLst/>
              <a:ahLst/>
              <a:cxnLst/>
              <a:rect l="l" t="t" r="r" b="b"/>
              <a:pathLst>
                <a:path w="7218" h="7223" extrusionOk="0">
                  <a:moveTo>
                    <a:pt x="3609" y="1"/>
                  </a:moveTo>
                  <a:cubicBezTo>
                    <a:pt x="1616" y="1"/>
                    <a:pt x="0" y="1621"/>
                    <a:pt x="0" y="3614"/>
                  </a:cubicBezTo>
                  <a:cubicBezTo>
                    <a:pt x="0" y="5607"/>
                    <a:pt x="1616" y="7223"/>
                    <a:pt x="3609" y="7223"/>
                  </a:cubicBezTo>
                  <a:cubicBezTo>
                    <a:pt x="5602" y="7223"/>
                    <a:pt x="7218" y="5607"/>
                    <a:pt x="7218" y="3614"/>
                  </a:cubicBezTo>
                  <a:cubicBezTo>
                    <a:pt x="7218" y="1621"/>
                    <a:pt x="5602" y="1"/>
                    <a:pt x="3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1890500" y="2075100"/>
              <a:ext cx="358850" cy="358825"/>
            </a:xfrm>
            <a:custGeom>
              <a:avLst/>
              <a:gdLst/>
              <a:ahLst/>
              <a:cxnLst/>
              <a:rect l="l" t="t" r="r" b="b"/>
              <a:pathLst>
                <a:path w="14354" h="14353" extrusionOk="0">
                  <a:moveTo>
                    <a:pt x="7177" y="1998"/>
                  </a:moveTo>
                  <a:cubicBezTo>
                    <a:pt x="10026" y="1998"/>
                    <a:pt x="12336" y="4307"/>
                    <a:pt x="12336" y="7156"/>
                  </a:cubicBezTo>
                  <a:cubicBezTo>
                    <a:pt x="12336" y="10000"/>
                    <a:pt x="10026" y="12308"/>
                    <a:pt x="7177" y="12308"/>
                  </a:cubicBezTo>
                  <a:cubicBezTo>
                    <a:pt x="4333" y="12308"/>
                    <a:pt x="2025" y="10000"/>
                    <a:pt x="2025" y="7156"/>
                  </a:cubicBezTo>
                  <a:cubicBezTo>
                    <a:pt x="2025" y="4307"/>
                    <a:pt x="4333" y="1998"/>
                    <a:pt x="7177" y="1998"/>
                  </a:cubicBezTo>
                  <a:close/>
                  <a:moveTo>
                    <a:pt x="7177" y="0"/>
                  </a:moveTo>
                  <a:cubicBezTo>
                    <a:pt x="3211" y="0"/>
                    <a:pt x="0" y="3211"/>
                    <a:pt x="0" y="7176"/>
                  </a:cubicBezTo>
                  <a:cubicBezTo>
                    <a:pt x="0" y="11141"/>
                    <a:pt x="3211" y="14353"/>
                    <a:pt x="7177" y="14353"/>
                  </a:cubicBezTo>
                  <a:cubicBezTo>
                    <a:pt x="11143" y="14353"/>
                    <a:pt x="14354" y="11141"/>
                    <a:pt x="14354" y="7176"/>
                  </a:cubicBezTo>
                  <a:cubicBezTo>
                    <a:pt x="14354" y="5194"/>
                    <a:pt x="13554" y="3399"/>
                    <a:pt x="12254" y="2099"/>
                  </a:cubicBezTo>
                  <a:cubicBezTo>
                    <a:pt x="10954" y="800"/>
                    <a:pt x="9160" y="0"/>
                    <a:pt x="71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7"/>
            <p:cNvSpPr/>
            <p:nvPr/>
          </p:nvSpPr>
          <p:spPr>
            <a:xfrm>
              <a:off x="1941100" y="2125025"/>
              <a:ext cx="257800" cy="257800"/>
            </a:xfrm>
            <a:custGeom>
              <a:avLst/>
              <a:gdLst/>
              <a:ahLst/>
              <a:cxnLst/>
              <a:rect l="l" t="t" r="r" b="b"/>
              <a:pathLst>
                <a:path w="10312" h="10312" extrusionOk="0">
                  <a:moveTo>
                    <a:pt x="5153" y="1546"/>
                  </a:moveTo>
                  <a:cubicBezTo>
                    <a:pt x="7146" y="1546"/>
                    <a:pt x="8762" y="3166"/>
                    <a:pt x="8762" y="5159"/>
                  </a:cubicBezTo>
                  <a:cubicBezTo>
                    <a:pt x="8762" y="7152"/>
                    <a:pt x="7146" y="8768"/>
                    <a:pt x="5153" y="8768"/>
                  </a:cubicBezTo>
                  <a:cubicBezTo>
                    <a:pt x="3160" y="8768"/>
                    <a:pt x="1544" y="7152"/>
                    <a:pt x="1544" y="5159"/>
                  </a:cubicBezTo>
                  <a:cubicBezTo>
                    <a:pt x="1544" y="3166"/>
                    <a:pt x="3160" y="1546"/>
                    <a:pt x="5153" y="1546"/>
                  </a:cubicBezTo>
                  <a:close/>
                  <a:moveTo>
                    <a:pt x="5153" y="1"/>
                  </a:moveTo>
                  <a:cubicBezTo>
                    <a:pt x="2309" y="1"/>
                    <a:pt x="1" y="2310"/>
                    <a:pt x="1" y="5159"/>
                  </a:cubicBezTo>
                  <a:cubicBezTo>
                    <a:pt x="1" y="8003"/>
                    <a:pt x="2309" y="10311"/>
                    <a:pt x="5153" y="10311"/>
                  </a:cubicBezTo>
                  <a:cubicBezTo>
                    <a:pt x="8002" y="10311"/>
                    <a:pt x="10312" y="8003"/>
                    <a:pt x="10312" y="5159"/>
                  </a:cubicBezTo>
                  <a:cubicBezTo>
                    <a:pt x="10312" y="2310"/>
                    <a:pt x="8002" y="1"/>
                    <a:pt x="5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7"/>
            <p:cNvSpPr/>
            <p:nvPr/>
          </p:nvSpPr>
          <p:spPr>
            <a:xfrm>
              <a:off x="1744625" y="1929175"/>
              <a:ext cx="650650" cy="650650"/>
            </a:xfrm>
            <a:custGeom>
              <a:avLst/>
              <a:gdLst/>
              <a:ahLst/>
              <a:cxnLst/>
              <a:rect l="l" t="t" r="r" b="b"/>
              <a:pathLst>
                <a:path w="26026" h="26026" extrusionOk="0">
                  <a:moveTo>
                    <a:pt x="13012" y="5837"/>
                  </a:moveTo>
                  <a:cubicBezTo>
                    <a:pt x="16978" y="5837"/>
                    <a:pt x="20189" y="9048"/>
                    <a:pt x="20189" y="13013"/>
                  </a:cubicBezTo>
                  <a:cubicBezTo>
                    <a:pt x="20189" y="14996"/>
                    <a:pt x="19389" y="16790"/>
                    <a:pt x="18089" y="18084"/>
                  </a:cubicBezTo>
                  <a:cubicBezTo>
                    <a:pt x="16789" y="19385"/>
                    <a:pt x="14995" y="20190"/>
                    <a:pt x="13012" y="20190"/>
                  </a:cubicBezTo>
                  <a:cubicBezTo>
                    <a:pt x="9046" y="20190"/>
                    <a:pt x="5835" y="16978"/>
                    <a:pt x="5835" y="13013"/>
                  </a:cubicBezTo>
                  <a:cubicBezTo>
                    <a:pt x="5835" y="9048"/>
                    <a:pt x="9046" y="5837"/>
                    <a:pt x="13012" y="5837"/>
                  </a:cubicBezTo>
                  <a:close/>
                  <a:moveTo>
                    <a:pt x="13012" y="1"/>
                  </a:moveTo>
                  <a:cubicBezTo>
                    <a:pt x="12294" y="1"/>
                    <a:pt x="11707" y="587"/>
                    <a:pt x="11707" y="1306"/>
                  </a:cubicBezTo>
                  <a:lnTo>
                    <a:pt x="11707" y="3380"/>
                  </a:lnTo>
                  <a:cubicBezTo>
                    <a:pt x="10000" y="3609"/>
                    <a:pt x="8435" y="4282"/>
                    <a:pt x="7126" y="5276"/>
                  </a:cubicBezTo>
                  <a:lnTo>
                    <a:pt x="5663" y="3814"/>
                  </a:lnTo>
                  <a:cubicBezTo>
                    <a:pt x="5408" y="3559"/>
                    <a:pt x="5072" y="3431"/>
                    <a:pt x="4737" y="3431"/>
                  </a:cubicBezTo>
                  <a:cubicBezTo>
                    <a:pt x="4402" y="3431"/>
                    <a:pt x="4067" y="3559"/>
                    <a:pt x="3812" y="3814"/>
                  </a:cubicBezTo>
                  <a:cubicBezTo>
                    <a:pt x="3303" y="4318"/>
                    <a:pt x="3303" y="5148"/>
                    <a:pt x="3812" y="5658"/>
                  </a:cubicBezTo>
                  <a:lnTo>
                    <a:pt x="5280" y="7126"/>
                  </a:lnTo>
                  <a:cubicBezTo>
                    <a:pt x="4282" y="8432"/>
                    <a:pt x="3609" y="9996"/>
                    <a:pt x="3384" y="11704"/>
                  </a:cubicBezTo>
                  <a:lnTo>
                    <a:pt x="1309" y="11704"/>
                  </a:lnTo>
                  <a:cubicBezTo>
                    <a:pt x="586" y="11704"/>
                    <a:pt x="0" y="12295"/>
                    <a:pt x="0" y="13013"/>
                  </a:cubicBezTo>
                  <a:cubicBezTo>
                    <a:pt x="0" y="13732"/>
                    <a:pt x="586" y="14318"/>
                    <a:pt x="1309" y="14318"/>
                  </a:cubicBezTo>
                  <a:lnTo>
                    <a:pt x="3384" y="14318"/>
                  </a:lnTo>
                  <a:cubicBezTo>
                    <a:pt x="3609" y="16026"/>
                    <a:pt x="4282" y="17590"/>
                    <a:pt x="5280" y="18900"/>
                  </a:cubicBezTo>
                  <a:lnTo>
                    <a:pt x="3812" y="20368"/>
                  </a:lnTo>
                  <a:cubicBezTo>
                    <a:pt x="3303" y="20872"/>
                    <a:pt x="3303" y="21704"/>
                    <a:pt x="3812" y="22213"/>
                  </a:cubicBezTo>
                  <a:cubicBezTo>
                    <a:pt x="4067" y="22468"/>
                    <a:pt x="4402" y="22595"/>
                    <a:pt x="4737" y="22595"/>
                  </a:cubicBezTo>
                  <a:cubicBezTo>
                    <a:pt x="5072" y="22595"/>
                    <a:pt x="5408" y="22468"/>
                    <a:pt x="5663" y="22213"/>
                  </a:cubicBezTo>
                  <a:lnTo>
                    <a:pt x="7126" y="20745"/>
                  </a:lnTo>
                  <a:cubicBezTo>
                    <a:pt x="8435" y="21744"/>
                    <a:pt x="10000" y="22417"/>
                    <a:pt x="11707" y="22641"/>
                  </a:cubicBezTo>
                  <a:lnTo>
                    <a:pt x="11707" y="24716"/>
                  </a:lnTo>
                  <a:cubicBezTo>
                    <a:pt x="11707" y="25440"/>
                    <a:pt x="12294" y="26026"/>
                    <a:pt x="13012" y="26026"/>
                  </a:cubicBezTo>
                  <a:cubicBezTo>
                    <a:pt x="13731" y="26026"/>
                    <a:pt x="14322" y="25440"/>
                    <a:pt x="14322" y="24716"/>
                  </a:cubicBezTo>
                  <a:lnTo>
                    <a:pt x="14322" y="22641"/>
                  </a:lnTo>
                  <a:cubicBezTo>
                    <a:pt x="16030" y="22417"/>
                    <a:pt x="17594" y="21744"/>
                    <a:pt x="18900" y="20745"/>
                  </a:cubicBezTo>
                  <a:lnTo>
                    <a:pt x="20367" y="22213"/>
                  </a:lnTo>
                  <a:cubicBezTo>
                    <a:pt x="20622" y="22468"/>
                    <a:pt x="20957" y="22595"/>
                    <a:pt x="21291" y="22595"/>
                  </a:cubicBezTo>
                  <a:cubicBezTo>
                    <a:pt x="21626" y="22595"/>
                    <a:pt x="21960" y="22468"/>
                    <a:pt x="22212" y="22213"/>
                  </a:cubicBezTo>
                  <a:cubicBezTo>
                    <a:pt x="22722" y="21704"/>
                    <a:pt x="22722" y="20872"/>
                    <a:pt x="22212" y="20368"/>
                  </a:cubicBezTo>
                  <a:lnTo>
                    <a:pt x="20749" y="18900"/>
                  </a:lnTo>
                  <a:cubicBezTo>
                    <a:pt x="21744" y="17590"/>
                    <a:pt x="22416" y="16026"/>
                    <a:pt x="22645" y="14318"/>
                  </a:cubicBezTo>
                  <a:lnTo>
                    <a:pt x="24720" y="14318"/>
                  </a:lnTo>
                  <a:cubicBezTo>
                    <a:pt x="25438" y="14318"/>
                    <a:pt x="26025" y="13732"/>
                    <a:pt x="26025" y="13013"/>
                  </a:cubicBezTo>
                  <a:cubicBezTo>
                    <a:pt x="26025" y="12295"/>
                    <a:pt x="25438" y="11704"/>
                    <a:pt x="24720" y="11704"/>
                  </a:cubicBezTo>
                  <a:lnTo>
                    <a:pt x="22645" y="11704"/>
                  </a:lnTo>
                  <a:cubicBezTo>
                    <a:pt x="22416" y="9996"/>
                    <a:pt x="21744" y="8432"/>
                    <a:pt x="20749" y="7126"/>
                  </a:cubicBezTo>
                  <a:lnTo>
                    <a:pt x="22212" y="5658"/>
                  </a:lnTo>
                  <a:cubicBezTo>
                    <a:pt x="22722" y="5148"/>
                    <a:pt x="22722" y="4318"/>
                    <a:pt x="22212" y="3814"/>
                  </a:cubicBezTo>
                  <a:cubicBezTo>
                    <a:pt x="21960" y="3559"/>
                    <a:pt x="21626" y="3431"/>
                    <a:pt x="21291" y="3431"/>
                  </a:cubicBezTo>
                  <a:cubicBezTo>
                    <a:pt x="20957" y="3431"/>
                    <a:pt x="20622" y="3559"/>
                    <a:pt x="20367" y="3814"/>
                  </a:cubicBezTo>
                  <a:lnTo>
                    <a:pt x="18900" y="5276"/>
                  </a:lnTo>
                  <a:cubicBezTo>
                    <a:pt x="17594" y="4282"/>
                    <a:pt x="16030" y="3609"/>
                    <a:pt x="14322" y="3380"/>
                  </a:cubicBezTo>
                  <a:lnTo>
                    <a:pt x="14322" y="1306"/>
                  </a:lnTo>
                  <a:cubicBezTo>
                    <a:pt x="14322" y="587"/>
                    <a:pt x="13731" y="1"/>
                    <a:pt x="13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1459700" y="1841025"/>
              <a:ext cx="293600" cy="293450"/>
            </a:xfrm>
            <a:custGeom>
              <a:avLst/>
              <a:gdLst/>
              <a:ahLst/>
              <a:cxnLst/>
              <a:rect l="l" t="t" r="r" b="b"/>
              <a:pathLst>
                <a:path w="11744" h="11738" extrusionOk="0">
                  <a:moveTo>
                    <a:pt x="5872" y="2558"/>
                  </a:moveTo>
                  <a:cubicBezTo>
                    <a:pt x="7702" y="2558"/>
                    <a:pt x="9179" y="4042"/>
                    <a:pt x="9179" y="5872"/>
                  </a:cubicBezTo>
                  <a:cubicBezTo>
                    <a:pt x="9179" y="7701"/>
                    <a:pt x="7702" y="9180"/>
                    <a:pt x="5872" y="9180"/>
                  </a:cubicBezTo>
                  <a:cubicBezTo>
                    <a:pt x="4042" y="9180"/>
                    <a:pt x="2559" y="7701"/>
                    <a:pt x="2559" y="5872"/>
                  </a:cubicBezTo>
                  <a:cubicBezTo>
                    <a:pt x="2559" y="4042"/>
                    <a:pt x="4042" y="2558"/>
                    <a:pt x="5872" y="2558"/>
                  </a:cubicBezTo>
                  <a:close/>
                  <a:moveTo>
                    <a:pt x="5872" y="0"/>
                  </a:moveTo>
                  <a:cubicBezTo>
                    <a:pt x="2625" y="0"/>
                    <a:pt x="0" y="2624"/>
                    <a:pt x="0" y="5872"/>
                  </a:cubicBezTo>
                  <a:cubicBezTo>
                    <a:pt x="0" y="9114"/>
                    <a:pt x="2625" y="11737"/>
                    <a:pt x="5872" y="11737"/>
                  </a:cubicBezTo>
                  <a:cubicBezTo>
                    <a:pt x="9113" y="11737"/>
                    <a:pt x="11739" y="9114"/>
                    <a:pt x="11739" y="5872"/>
                  </a:cubicBezTo>
                  <a:lnTo>
                    <a:pt x="11743" y="5872"/>
                  </a:lnTo>
                  <a:cubicBezTo>
                    <a:pt x="11743" y="2624"/>
                    <a:pt x="9113" y="0"/>
                    <a:pt x="5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1340300" y="1721600"/>
              <a:ext cx="532400" cy="532425"/>
            </a:xfrm>
            <a:custGeom>
              <a:avLst/>
              <a:gdLst/>
              <a:ahLst/>
              <a:cxnLst/>
              <a:rect l="l" t="t" r="r" b="b"/>
              <a:pathLst>
                <a:path w="21296" h="21297" extrusionOk="0">
                  <a:moveTo>
                    <a:pt x="10648" y="4777"/>
                  </a:moveTo>
                  <a:cubicBezTo>
                    <a:pt x="13889" y="4777"/>
                    <a:pt x="16519" y="7401"/>
                    <a:pt x="16519" y="10649"/>
                  </a:cubicBezTo>
                  <a:lnTo>
                    <a:pt x="16515" y="10649"/>
                  </a:lnTo>
                  <a:cubicBezTo>
                    <a:pt x="16515" y="13891"/>
                    <a:pt x="13889" y="16514"/>
                    <a:pt x="10648" y="16514"/>
                  </a:cubicBezTo>
                  <a:cubicBezTo>
                    <a:pt x="7401" y="16514"/>
                    <a:pt x="4776" y="13891"/>
                    <a:pt x="4776" y="10649"/>
                  </a:cubicBezTo>
                  <a:cubicBezTo>
                    <a:pt x="4776" y="7401"/>
                    <a:pt x="7401" y="4777"/>
                    <a:pt x="10648" y="4777"/>
                  </a:cubicBezTo>
                  <a:close/>
                  <a:moveTo>
                    <a:pt x="10648" y="0"/>
                  </a:moveTo>
                  <a:cubicBezTo>
                    <a:pt x="10057" y="0"/>
                    <a:pt x="9577" y="480"/>
                    <a:pt x="9577" y="1071"/>
                  </a:cubicBezTo>
                  <a:lnTo>
                    <a:pt x="9577" y="2769"/>
                  </a:lnTo>
                  <a:cubicBezTo>
                    <a:pt x="8180" y="2957"/>
                    <a:pt x="6901" y="3503"/>
                    <a:pt x="5831" y="4319"/>
                  </a:cubicBezTo>
                  <a:lnTo>
                    <a:pt x="4633" y="3120"/>
                  </a:lnTo>
                  <a:cubicBezTo>
                    <a:pt x="4421" y="2911"/>
                    <a:pt x="4146" y="2807"/>
                    <a:pt x="3872" y="2807"/>
                  </a:cubicBezTo>
                  <a:cubicBezTo>
                    <a:pt x="3598" y="2807"/>
                    <a:pt x="3326" y="2911"/>
                    <a:pt x="3120" y="3120"/>
                  </a:cubicBezTo>
                  <a:cubicBezTo>
                    <a:pt x="2702" y="3533"/>
                    <a:pt x="2702" y="4211"/>
                    <a:pt x="3120" y="4634"/>
                  </a:cubicBezTo>
                  <a:lnTo>
                    <a:pt x="4317" y="5832"/>
                  </a:lnTo>
                  <a:cubicBezTo>
                    <a:pt x="3502" y="6902"/>
                    <a:pt x="2956" y="8182"/>
                    <a:pt x="2768" y="9579"/>
                  </a:cubicBezTo>
                  <a:lnTo>
                    <a:pt x="1071" y="9579"/>
                  </a:lnTo>
                  <a:cubicBezTo>
                    <a:pt x="479" y="9579"/>
                    <a:pt x="1" y="10057"/>
                    <a:pt x="1" y="10649"/>
                  </a:cubicBezTo>
                  <a:cubicBezTo>
                    <a:pt x="1" y="11235"/>
                    <a:pt x="479" y="11719"/>
                    <a:pt x="1071" y="11719"/>
                  </a:cubicBezTo>
                  <a:lnTo>
                    <a:pt x="2768" y="11719"/>
                  </a:lnTo>
                  <a:cubicBezTo>
                    <a:pt x="2956" y="13110"/>
                    <a:pt x="3502" y="14390"/>
                    <a:pt x="4317" y="15460"/>
                  </a:cubicBezTo>
                  <a:lnTo>
                    <a:pt x="3120" y="16662"/>
                  </a:lnTo>
                  <a:cubicBezTo>
                    <a:pt x="2702" y="17076"/>
                    <a:pt x="2702" y="17758"/>
                    <a:pt x="3120" y="18177"/>
                  </a:cubicBezTo>
                  <a:cubicBezTo>
                    <a:pt x="3326" y="18383"/>
                    <a:pt x="3598" y="18486"/>
                    <a:pt x="3872" y="18486"/>
                  </a:cubicBezTo>
                  <a:cubicBezTo>
                    <a:pt x="4146" y="18486"/>
                    <a:pt x="4421" y="18383"/>
                    <a:pt x="4633" y="18177"/>
                  </a:cubicBezTo>
                  <a:lnTo>
                    <a:pt x="5831" y="16973"/>
                  </a:lnTo>
                  <a:cubicBezTo>
                    <a:pt x="6901" y="17789"/>
                    <a:pt x="8180" y="18339"/>
                    <a:pt x="9577" y="18528"/>
                  </a:cubicBezTo>
                  <a:lnTo>
                    <a:pt x="9577" y="20226"/>
                  </a:lnTo>
                  <a:cubicBezTo>
                    <a:pt x="9577" y="20812"/>
                    <a:pt x="10057" y="21296"/>
                    <a:pt x="10648" y="21296"/>
                  </a:cubicBezTo>
                  <a:cubicBezTo>
                    <a:pt x="11234" y="21296"/>
                    <a:pt x="11718" y="20812"/>
                    <a:pt x="11718" y="20226"/>
                  </a:cubicBezTo>
                  <a:lnTo>
                    <a:pt x="11718" y="18528"/>
                  </a:lnTo>
                  <a:cubicBezTo>
                    <a:pt x="13109" y="18339"/>
                    <a:pt x="14389" y="17789"/>
                    <a:pt x="15459" y="16973"/>
                  </a:cubicBezTo>
                  <a:lnTo>
                    <a:pt x="16663" y="18177"/>
                  </a:lnTo>
                  <a:cubicBezTo>
                    <a:pt x="16869" y="18383"/>
                    <a:pt x="17142" y="18486"/>
                    <a:pt x="17417" y="18486"/>
                  </a:cubicBezTo>
                  <a:cubicBezTo>
                    <a:pt x="17691" y="18486"/>
                    <a:pt x="17967" y="18383"/>
                    <a:pt x="18176" y="18177"/>
                  </a:cubicBezTo>
                  <a:cubicBezTo>
                    <a:pt x="18589" y="17758"/>
                    <a:pt x="18589" y="17076"/>
                    <a:pt x="18176" y="16662"/>
                  </a:cubicBezTo>
                  <a:lnTo>
                    <a:pt x="16973" y="15460"/>
                  </a:lnTo>
                  <a:cubicBezTo>
                    <a:pt x="17788" y="14390"/>
                    <a:pt x="18338" y="13110"/>
                    <a:pt x="18528" y="11719"/>
                  </a:cubicBezTo>
                  <a:lnTo>
                    <a:pt x="20225" y="11719"/>
                  </a:lnTo>
                  <a:cubicBezTo>
                    <a:pt x="20811" y="11719"/>
                    <a:pt x="21295" y="11235"/>
                    <a:pt x="21295" y="10649"/>
                  </a:cubicBezTo>
                  <a:cubicBezTo>
                    <a:pt x="21295" y="10057"/>
                    <a:pt x="20811" y="9579"/>
                    <a:pt x="20225" y="9579"/>
                  </a:cubicBezTo>
                  <a:lnTo>
                    <a:pt x="18528" y="9579"/>
                  </a:lnTo>
                  <a:cubicBezTo>
                    <a:pt x="18338" y="8182"/>
                    <a:pt x="17788" y="6902"/>
                    <a:pt x="16973" y="5832"/>
                  </a:cubicBezTo>
                  <a:lnTo>
                    <a:pt x="18176" y="4634"/>
                  </a:lnTo>
                  <a:cubicBezTo>
                    <a:pt x="18589" y="4211"/>
                    <a:pt x="18589" y="3533"/>
                    <a:pt x="18176" y="3120"/>
                  </a:cubicBezTo>
                  <a:cubicBezTo>
                    <a:pt x="17967" y="2911"/>
                    <a:pt x="17691" y="2807"/>
                    <a:pt x="17417" y="2807"/>
                  </a:cubicBezTo>
                  <a:cubicBezTo>
                    <a:pt x="17142" y="2807"/>
                    <a:pt x="16869" y="2911"/>
                    <a:pt x="16663" y="3120"/>
                  </a:cubicBezTo>
                  <a:lnTo>
                    <a:pt x="15459" y="4319"/>
                  </a:lnTo>
                  <a:cubicBezTo>
                    <a:pt x="14389" y="3503"/>
                    <a:pt x="13109" y="2957"/>
                    <a:pt x="11718" y="2769"/>
                  </a:cubicBezTo>
                  <a:lnTo>
                    <a:pt x="11718" y="1071"/>
                  </a:lnTo>
                  <a:cubicBezTo>
                    <a:pt x="11718" y="480"/>
                    <a:pt x="11234" y="0"/>
                    <a:pt x="10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1523675" y="1904975"/>
              <a:ext cx="165525" cy="165550"/>
            </a:xfrm>
            <a:custGeom>
              <a:avLst/>
              <a:gdLst/>
              <a:ahLst/>
              <a:cxnLst/>
              <a:rect l="l" t="t" r="r" b="b"/>
              <a:pathLst>
                <a:path w="6621" h="6622" extrusionOk="0">
                  <a:moveTo>
                    <a:pt x="3313" y="0"/>
                  </a:moveTo>
                  <a:cubicBezTo>
                    <a:pt x="1483" y="0"/>
                    <a:pt x="0" y="1484"/>
                    <a:pt x="0" y="3314"/>
                  </a:cubicBezTo>
                  <a:cubicBezTo>
                    <a:pt x="0" y="5143"/>
                    <a:pt x="1483" y="6622"/>
                    <a:pt x="3313" y="6622"/>
                  </a:cubicBezTo>
                  <a:cubicBezTo>
                    <a:pt x="5143" y="6622"/>
                    <a:pt x="6620" y="5143"/>
                    <a:pt x="6620" y="3314"/>
                  </a:cubicBezTo>
                  <a:cubicBezTo>
                    <a:pt x="6620" y="1484"/>
                    <a:pt x="5143" y="0"/>
                    <a:pt x="3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 name="Google Shape;1456;p57"/>
          <p:cNvSpPr/>
          <p:nvPr/>
        </p:nvSpPr>
        <p:spPr>
          <a:xfrm rot="10800000">
            <a:off x="8093816" y="820918"/>
            <a:ext cx="476948" cy="475683"/>
          </a:xfrm>
          <a:custGeom>
            <a:avLst/>
            <a:gdLst/>
            <a:ahLst/>
            <a:cxnLst/>
            <a:rect l="l" t="t" r="r" b="b"/>
            <a:pathLst>
              <a:path w="18861" h="18811" extrusionOk="0">
                <a:moveTo>
                  <a:pt x="11198" y="3199"/>
                </a:moveTo>
                <a:cubicBezTo>
                  <a:pt x="11271" y="3199"/>
                  <a:pt x="11346" y="3209"/>
                  <a:pt x="11419" y="3232"/>
                </a:cubicBezTo>
                <a:cubicBezTo>
                  <a:pt x="12824" y="3685"/>
                  <a:pt x="14038" y="4614"/>
                  <a:pt x="14836" y="5864"/>
                </a:cubicBezTo>
                <a:cubicBezTo>
                  <a:pt x="15074" y="6233"/>
                  <a:pt x="14931" y="6733"/>
                  <a:pt x="14538" y="6923"/>
                </a:cubicBezTo>
                <a:cubicBezTo>
                  <a:pt x="14121" y="7114"/>
                  <a:pt x="13705" y="7316"/>
                  <a:pt x="13300" y="7507"/>
                </a:cubicBezTo>
                <a:cubicBezTo>
                  <a:pt x="13200" y="7555"/>
                  <a:pt x="13093" y="7578"/>
                  <a:pt x="12987" y="7578"/>
                </a:cubicBezTo>
                <a:cubicBezTo>
                  <a:pt x="12753" y="7578"/>
                  <a:pt x="12523" y="7466"/>
                  <a:pt x="12383" y="7269"/>
                </a:cubicBezTo>
                <a:cubicBezTo>
                  <a:pt x="11966" y="6673"/>
                  <a:pt x="11371" y="6221"/>
                  <a:pt x="10692" y="5959"/>
                </a:cubicBezTo>
                <a:cubicBezTo>
                  <a:pt x="10359" y="5840"/>
                  <a:pt x="10157" y="5495"/>
                  <a:pt x="10216" y="5137"/>
                </a:cubicBezTo>
                <a:cubicBezTo>
                  <a:pt x="10300" y="4697"/>
                  <a:pt x="10383" y="4244"/>
                  <a:pt x="10466" y="3792"/>
                </a:cubicBezTo>
                <a:cubicBezTo>
                  <a:pt x="10535" y="3439"/>
                  <a:pt x="10855" y="3199"/>
                  <a:pt x="11198" y="3199"/>
                </a:cubicBezTo>
                <a:close/>
                <a:moveTo>
                  <a:pt x="6241" y="3843"/>
                </a:moveTo>
                <a:cubicBezTo>
                  <a:pt x="6513" y="3843"/>
                  <a:pt x="6779" y="3994"/>
                  <a:pt x="6906" y="4256"/>
                </a:cubicBezTo>
                <a:cubicBezTo>
                  <a:pt x="7109" y="4673"/>
                  <a:pt x="7299" y="5078"/>
                  <a:pt x="7490" y="5495"/>
                </a:cubicBezTo>
                <a:cubicBezTo>
                  <a:pt x="7644" y="5816"/>
                  <a:pt x="7549" y="6209"/>
                  <a:pt x="7252" y="6411"/>
                </a:cubicBezTo>
                <a:cubicBezTo>
                  <a:pt x="6656" y="6828"/>
                  <a:pt x="6204" y="7423"/>
                  <a:pt x="5954" y="8102"/>
                </a:cubicBezTo>
                <a:cubicBezTo>
                  <a:pt x="5838" y="8396"/>
                  <a:pt x="5555" y="8589"/>
                  <a:pt x="5245" y="8589"/>
                </a:cubicBezTo>
                <a:cubicBezTo>
                  <a:pt x="5204" y="8589"/>
                  <a:pt x="5162" y="8585"/>
                  <a:pt x="5120" y="8578"/>
                </a:cubicBezTo>
                <a:cubicBezTo>
                  <a:pt x="4680" y="8495"/>
                  <a:pt x="4227" y="8400"/>
                  <a:pt x="3787" y="8316"/>
                </a:cubicBezTo>
                <a:cubicBezTo>
                  <a:pt x="3346" y="8245"/>
                  <a:pt x="3084" y="7792"/>
                  <a:pt x="3215" y="7376"/>
                </a:cubicBezTo>
                <a:cubicBezTo>
                  <a:pt x="3680" y="5971"/>
                  <a:pt x="4608" y="4756"/>
                  <a:pt x="5847" y="3959"/>
                </a:cubicBezTo>
                <a:cubicBezTo>
                  <a:pt x="5969" y="3880"/>
                  <a:pt x="6106" y="3843"/>
                  <a:pt x="6241" y="3843"/>
                </a:cubicBezTo>
                <a:close/>
                <a:moveTo>
                  <a:pt x="9222" y="7030"/>
                </a:moveTo>
                <a:cubicBezTo>
                  <a:pt x="9724" y="7030"/>
                  <a:pt x="10229" y="7189"/>
                  <a:pt x="10657" y="7519"/>
                </a:cubicBezTo>
                <a:cubicBezTo>
                  <a:pt x="11693" y="8316"/>
                  <a:pt x="11883" y="9805"/>
                  <a:pt x="11085" y="10840"/>
                </a:cubicBezTo>
                <a:cubicBezTo>
                  <a:pt x="10619" y="11453"/>
                  <a:pt x="9916" y="11773"/>
                  <a:pt x="9205" y="11773"/>
                </a:cubicBezTo>
                <a:cubicBezTo>
                  <a:pt x="8701" y="11773"/>
                  <a:pt x="8193" y="11612"/>
                  <a:pt x="7763" y="11281"/>
                </a:cubicBezTo>
                <a:cubicBezTo>
                  <a:pt x="6728" y="10483"/>
                  <a:pt x="6537" y="8995"/>
                  <a:pt x="7335" y="7959"/>
                </a:cubicBezTo>
                <a:cubicBezTo>
                  <a:pt x="7803" y="7351"/>
                  <a:pt x="8509" y="7030"/>
                  <a:pt x="9222" y="7030"/>
                </a:cubicBezTo>
                <a:close/>
                <a:moveTo>
                  <a:pt x="13527" y="10222"/>
                </a:moveTo>
                <a:cubicBezTo>
                  <a:pt x="13570" y="10222"/>
                  <a:pt x="13614" y="10226"/>
                  <a:pt x="13657" y="10233"/>
                </a:cubicBezTo>
                <a:cubicBezTo>
                  <a:pt x="14098" y="10317"/>
                  <a:pt x="14550" y="10400"/>
                  <a:pt x="15002" y="10483"/>
                </a:cubicBezTo>
                <a:cubicBezTo>
                  <a:pt x="15431" y="10567"/>
                  <a:pt x="15693" y="11007"/>
                  <a:pt x="15562" y="11436"/>
                </a:cubicBezTo>
                <a:cubicBezTo>
                  <a:pt x="15110" y="12841"/>
                  <a:pt x="14181" y="14043"/>
                  <a:pt x="12931" y="14853"/>
                </a:cubicBezTo>
                <a:cubicBezTo>
                  <a:pt x="12809" y="14931"/>
                  <a:pt x="12673" y="14968"/>
                  <a:pt x="12539" y="14968"/>
                </a:cubicBezTo>
                <a:cubicBezTo>
                  <a:pt x="12266" y="14968"/>
                  <a:pt x="11999" y="14815"/>
                  <a:pt x="11871" y="14543"/>
                </a:cubicBezTo>
                <a:cubicBezTo>
                  <a:pt x="11681" y="14138"/>
                  <a:pt x="11478" y="13722"/>
                  <a:pt x="11288" y="13317"/>
                </a:cubicBezTo>
                <a:cubicBezTo>
                  <a:pt x="11133" y="12984"/>
                  <a:pt x="11240" y="12603"/>
                  <a:pt x="11526" y="12400"/>
                </a:cubicBezTo>
                <a:cubicBezTo>
                  <a:pt x="12121" y="11972"/>
                  <a:pt x="12574" y="11388"/>
                  <a:pt x="12836" y="10710"/>
                </a:cubicBezTo>
                <a:cubicBezTo>
                  <a:pt x="12940" y="10406"/>
                  <a:pt x="13219" y="10222"/>
                  <a:pt x="13527" y="10222"/>
                </a:cubicBezTo>
                <a:close/>
                <a:moveTo>
                  <a:pt x="5786" y="11228"/>
                </a:moveTo>
                <a:cubicBezTo>
                  <a:pt x="6022" y="11228"/>
                  <a:pt x="6254" y="11337"/>
                  <a:pt x="6394" y="11543"/>
                </a:cubicBezTo>
                <a:cubicBezTo>
                  <a:pt x="6811" y="12138"/>
                  <a:pt x="7406" y="12591"/>
                  <a:pt x="8085" y="12841"/>
                </a:cubicBezTo>
                <a:cubicBezTo>
                  <a:pt x="8430" y="12972"/>
                  <a:pt x="8621" y="13317"/>
                  <a:pt x="8561" y="13662"/>
                </a:cubicBezTo>
                <a:cubicBezTo>
                  <a:pt x="8478" y="14115"/>
                  <a:pt x="8395" y="14567"/>
                  <a:pt x="8311" y="15008"/>
                </a:cubicBezTo>
                <a:cubicBezTo>
                  <a:pt x="8242" y="15371"/>
                  <a:pt x="7922" y="15613"/>
                  <a:pt x="7579" y="15613"/>
                </a:cubicBezTo>
                <a:cubicBezTo>
                  <a:pt x="7506" y="15613"/>
                  <a:pt x="7432" y="15602"/>
                  <a:pt x="7359" y="15579"/>
                </a:cubicBezTo>
                <a:cubicBezTo>
                  <a:pt x="5954" y="15115"/>
                  <a:pt x="4751" y="14186"/>
                  <a:pt x="3942" y="12948"/>
                </a:cubicBezTo>
                <a:cubicBezTo>
                  <a:pt x="3703" y="12579"/>
                  <a:pt x="3846" y="12079"/>
                  <a:pt x="4251" y="11888"/>
                </a:cubicBezTo>
                <a:cubicBezTo>
                  <a:pt x="4656" y="11686"/>
                  <a:pt x="5073" y="11495"/>
                  <a:pt x="5477" y="11293"/>
                </a:cubicBezTo>
                <a:cubicBezTo>
                  <a:pt x="5576" y="11249"/>
                  <a:pt x="5682" y="11228"/>
                  <a:pt x="5786" y="11228"/>
                </a:cubicBezTo>
                <a:close/>
                <a:moveTo>
                  <a:pt x="8673" y="1"/>
                </a:moveTo>
                <a:cubicBezTo>
                  <a:pt x="8652" y="1"/>
                  <a:pt x="8630" y="3"/>
                  <a:pt x="8609" y="6"/>
                </a:cubicBezTo>
                <a:lnTo>
                  <a:pt x="7823" y="113"/>
                </a:lnTo>
                <a:cubicBezTo>
                  <a:pt x="7573" y="137"/>
                  <a:pt x="7406" y="363"/>
                  <a:pt x="7442" y="601"/>
                </a:cubicBezTo>
                <a:lnTo>
                  <a:pt x="7525" y="1292"/>
                </a:lnTo>
                <a:cubicBezTo>
                  <a:pt x="7537" y="1327"/>
                  <a:pt x="7537" y="1351"/>
                  <a:pt x="7549" y="1375"/>
                </a:cubicBezTo>
                <a:cubicBezTo>
                  <a:pt x="7049" y="1482"/>
                  <a:pt x="6561" y="1649"/>
                  <a:pt x="6085" y="1851"/>
                </a:cubicBezTo>
                <a:cubicBezTo>
                  <a:pt x="6085" y="1827"/>
                  <a:pt x="6073" y="1816"/>
                  <a:pt x="6061" y="1792"/>
                </a:cubicBezTo>
                <a:lnTo>
                  <a:pt x="5716" y="1173"/>
                </a:lnTo>
                <a:cubicBezTo>
                  <a:pt x="5636" y="1037"/>
                  <a:pt x="5486" y="960"/>
                  <a:pt x="5336" y="960"/>
                </a:cubicBezTo>
                <a:cubicBezTo>
                  <a:pt x="5261" y="960"/>
                  <a:pt x="5187" y="979"/>
                  <a:pt x="5120" y="1018"/>
                </a:cubicBezTo>
                <a:lnTo>
                  <a:pt x="4418" y="1411"/>
                </a:lnTo>
                <a:cubicBezTo>
                  <a:pt x="4204" y="1530"/>
                  <a:pt x="4132" y="1792"/>
                  <a:pt x="4251" y="2006"/>
                </a:cubicBezTo>
                <a:lnTo>
                  <a:pt x="4608" y="2625"/>
                </a:lnTo>
                <a:cubicBezTo>
                  <a:pt x="4608" y="2637"/>
                  <a:pt x="4620" y="2649"/>
                  <a:pt x="4644" y="2673"/>
                </a:cubicBezTo>
                <a:cubicBezTo>
                  <a:pt x="4192" y="2982"/>
                  <a:pt x="3787" y="3340"/>
                  <a:pt x="3394" y="3744"/>
                </a:cubicBezTo>
                <a:cubicBezTo>
                  <a:pt x="3370" y="3697"/>
                  <a:pt x="3334" y="3649"/>
                  <a:pt x="3275" y="3601"/>
                </a:cubicBezTo>
                <a:lnTo>
                  <a:pt x="2715" y="3173"/>
                </a:lnTo>
                <a:cubicBezTo>
                  <a:pt x="2637" y="3114"/>
                  <a:pt x="2544" y="3086"/>
                  <a:pt x="2452" y="3086"/>
                </a:cubicBezTo>
                <a:cubicBezTo>
                  <a:pt x="2320" y="3086"/>
                  <a:pt x="2187" y="3144"/>
                  <a:pt x="2096" y="3256"/>
                </a:cubicBezTo>
                <a:lnTo>
                  <a:pt x="1608" y="3899"/>
                </a:lnTo>
                <a:cubicBezTo>
                  <a:pt x="1453" y="4090"/>
                  <a:pt x="1489" y="4363"/>
                  <a:pt x="1691" y="4506"/>
                </a:cubicBezTo>
                <a:lnTo>
                  <a:pt x="2251" y="4947"/>
                </a:lnTo>
                <a:cubicBezTo>
                  <a:pt x="2299" y="4983"/>
                  <a:pt x="2358" y="5006"/>
                  <a:pt x="2418" y="5018"/>
                </a:cubicBezTo>
                <a:cubicBezTo>
                  <a:pt x="2168" y="5411"/>
                  <a:pt x="1953" y="5828"/>
                  <a:pt x="1787" y="6245"/>
                </a:cubicBezTo>
                <a:cubicBezTo>
                  <a:pt x="1763" y="6233"/>
                  <a:pt x="1751" y="6233"/>
                  <a:pt x="1739" y="6221"/>
                </a:cubicBezTo>
                <a:lnTo>
                  <a:pt x="1060" y="6018"/>
                </a:lnTo>
                <a:cubicBezTo>
                  <a:pt x="1020" y="6006"/>
                  <a:pt x="980" y="6000"/>
                  <a:pt x="940" y="6000"/>
                </a:cubicBezTo>
                <a:cubicBezTo>
                  <a:pt x="751" y="6000"/>
                  <a:pt x="571" y="6130"/>
                  <a:pt x="513" y="6316"/>
                </a:cubicBezTo>
                <a:lnTo>
                  <a:pt x="286" y="7078"/>
                </a:lnTo>
                <a:cubicBezTo>
                  <a:pt x="215" y="7316"/>
                  <a:pt x="346" y="7554"/>
                  <a:pt x="584" y="7626"/>
                </a:cubicBezTo>
                <a:lnTo>
                  <a:pt x="1251" y="7828"/>
                </a:lnTo>
                <a:cubicBezTo>
                  <a:pt x="1275" y="7840"/>
                  <a:pt x="1286" y="7840"/>
                  <a:pt x="1298" y="7840"/>
                </a:cubicBezTo>
                <a:cubicBezTo>
                  <a:pt x="1179" y="8435"/>
                  <a:pt x="1132" y="9043"/>
                  <a:pt x="1156" y="9638"/>
                </a:cubicBezTo>
                <a:cubicBezTo>
                  <a:pt x="1150" y="9644"/>
                  <a:pt x="1141" y="9644"/>
                  <a:pt x="1132" y="9644"/>
                </a:cubicBezTo>
                <a:cubicBezTo>
                  <a:pt x="1123" y="9644"/>
                  <a:pt x="1114" y="9644"/>
                  <a:pt x="1108" y="9650"/>
                </a:cubicBezTo>
                <a:lnTo>
                  <a:pt x="405" y="9733"/>
                </a:lnTo>
                <a:cubicBezTo>
                  <a:pt x="167" y="9769"/>
                  <a:pt x="1" y="9983"/>
                  <a:pt x="36" y="10221"/>
                </a:cubicBezTo>
                <a:lnTo>
                  <a:pt x="132" y="11019"/>
                </a:lnTo>
                <a:cubicBezTo>
                  <a:pt x="164" y="11237"/>
                  <a:pt x="346" y="11405"/>
                  <a:pt x="559" y="11405"/>
                </a:cubicBezTo>
                <a:cubicBezTo>
                  <a:pt x="579" y="11405"/>
                  <a:pt x="599" y="11403"/>
                  <a:pt x="620" y="11400"/>
                </a:cubicBezTo>
                <a:lnTo>
                  <a:pt x="1322" y="11305"/>
                </a:lnTo>
                <a:cubicBezTo>
                  <a:pt x="1346" y="11305"/>
                  <a:pt x="1358" y="11305"/>
                  <a:pt x="1370" y="11293"/>
                </a:cubicBezTo>
                <a:cubicBezTo>
                  <a:pt x="1477" y="11745"/>
                  <a:pt x="1620" y="12186"/>
                  <a:pt x="1798" y="12614"/>
                </a:cubicBezTo>
                <a:cubicBezTo>
                  <a:pt x="1787" y="12614"/>
                  <a:pt x="1775" y="12626"/>
                  <a:pt x="1751" y="12638"/>
                </a:cubicBezTo>
                <a:lnTo>
                  <a:pt x="1132" y="12972"/>
                </a:lnTo>
                <a:cubicBezTo>
                  <a:pt x="917" y="13091"/>
                  <a:pt x="846" y="13353"/>
                  <a:pt x="965" y="13567"/>
                </a:cubicBezTo>
                <a:lnTo>
                  <a:pt x="1346" y="14269"/>
                </a:lnTo>
                <a:cubicBezTo>
                  <a:pt x="1428" y="14417"/>
                  <a:pt x="1579" y="14497"/>
                  <a:pt x="1734" y="14497"/>
                </a:cubicBezTo>
                <a:cubicBezTo>
                  <a:pt x="1804" y="14497"/>
                  <a:pt x="1875" y="14481"/>
                  <a:pt x="1941" y="14448"/>
                </a:cubicBezTo>
                <a:lnTo>
                  <a:pt x="2560" y="14103"/>
                </a:lnTo>
                <a:cubicBezTo>
                  <a:pt x="2572" y="14091"/>
                  <a:pt x="2584" y="14091"/>
                  <a:pt x="2608" y="14079"/>
                </a:cubicBezTo>
                <a:cubicBezTo>
                  <a:pt x="2930" y="14555"/>
                  <a:pt x="3322" y="15008"/>
                  <a:pt x="3763" y="15412"/>
                </a:cubicBezTo>
                <a:cubicBezTo>
                  <a:pt x="3739" y="15424"/>
                  <a:pt x="3727" y="15448"/>
                  <a:pt x="3715" y="15460"/>
                </a:cubicBezTo>
                <a:lnTo>
                  <a:pt x="3287" y="16020"/>
                </a:lnTo>
                <a:cubicBezTo>
                  <a:pt x="3132" y="16210"/>
                  <a:pt x="3168" y="16484"/>
                  <a:pt x="3370" y="16639"/>
                </a:cubicBezTo>
                <a:lnTo>
                  <a:pt x="4001" y="17127"/>
                </a:lnTo>
                <a:cubicBezTo>
                  <a:pt x="4079" y="17186"/>
                  <a:pt x="4172" y="17214"/>
                  <a:pt x="4264" y="17214"/>
                </a:cubicBezTo>
                <a:cubicBezTo>
                  <a:pt x="4395" y="17214"/>
                  <a:pt x="4524" y="17156"/>
                  <a:pt x="4608" y="17044"/>
                </a:cubicBezTo>
                <a:lnTo>
                  <a:pt x="5049" y="16484"/>
                </a:lnTo>
                <a:cubicBezTo>
                  <a:pt x="5061" y="16460"/>
                  <a:pt x="5073" y="16448"/>
                  <a:pt x="5085" y="16424"/>
                </a:cubicBezTo>
                <a:cubicBezTo>
                  <a:pt x="5537" y="16710"/>
                  <a:pt x="6013" y="16936"/>
                  <a:pt x="6501" y="17127"/>
                </a:cubicBezTo>
                <a:cubicBezTo>
                  <a:pt x="6501" y="17151"/>
                  <a:pt x="6490" y="17175"/>
                  <a:pt x="6478" y="17198"/>
                </a:cubicBezTo>
                <a:lnTo>
                  <a:pt x="6299" y="17877"/>
                </a:lnTo>
                <a:cubicBezTo>
                  <a:pt x="6239" y="18103"/>
                  <a:pt x="6370" y="18353"/>
                  <a:pt x="6609" y="18413"/>
                </a:cubicBezTo>
                <a:lnTo>
                  <a:pt x="7382" y="18615"/>
                </a:lnTo>
                <a:cubicBezTo>
                  <a:pt x="7421" y="18625"/>
                  <a:pt x="7460" y="18630"/>
                  <a:pt x="7497" y="18630"/>
                </a:cubicBezTo>
                <a:cubicBezTo>
                  <a:pt x="7693" y="18630"/>
                  <a:pt x="7868" y="18505"/>
                  <a:pt x="7918" y="18306"/>
                </a:cubicBezTo>
                <a:lnTo>
                  <a:pt x="8097" y="17627"/>
                </a:lnTo>
                <a:cubicBezTo>
                  <a:pt x="8109" y="17603"/>
                  <a:pt x="8109" y="17567"/>
                  <a:pt x="8109" y="17544"/>
                </a:cubicBezTo>
                <a:cubicBezTo>
                  <a:pt x="8550" y="17614"/>
                  <a:pt x="8991" y="17642"/>
                  <a:pt x="9424" y="17642"/>
                </a:cubicBezTo>
                <a:cubicBezTo>
                  <a:pt x="9506" y="17642"/>
                  <a:pt x="9587" y="17641"/>
                  <a:pt x="9668" y="17639"/>
                </a:cubicBezTo>
                <a:cubicBezTo>
                  <a:pt x="9668" y="17663"/>
                  <a:pt x="9668" y="17698"/>
                  <a:pt x="9668" y="17734"/>
                </a:cubicBezTo>
                <a:lnTo>
                  <a:pt x="9764" y="18425"/>
                </a:lnTo>
                <a:cubicBezTo>
                  <a:pt x="9796" y="18652"/>
                  <a:pt x="9976" y="18811"/>
                  <a:pt x="10188" y="18811"/>
                </a:cubicBezTo>
                <a:cubicBezTo>
                  <a:pt x="10209" y="18811"/>
                  <a:pt x="10230" y="18809"/>
                  <a:pt x="10252" y="18806"/>
                </a:cubicBezTo>
                <a:lnTo>
                  <a:pt x="11050" y="18699"/>
                </a:lnTo>
                <a:cubicBezTo>
                  <a:pt x="11288" y="18675"/>
                  <a:pt x="11454" y="18449"/>
                  <a:pt x="11431" y="18210"/>
                </a:cubicBezTo>
                <a:lnTo>
                  <a:pt x="11335" y="17520"/>
                </a:lnTo>
                <a:cubicBezTo>
                  <a:pt x="11335" y="17484"/>
                  <a:pt x="11323" y="17448"/>
                  <a:pt x="11312" y="17413"/>
                </a:cubicBezTo>
                <a:cubicBezTo>
                  <a:pt x="11800" y="17294"/>
                  <a:pt x="12288" y="17127"/>
                  <a:pt x="12764" y="16925"/>
                </a:cubicBezTo>
                <a:cubicBezTo>
                  <a:pt x="12776" y="16960"/>
                  <a:pt x="12788" y="16984"/>
                  <a:pt x="12800" y="17020"/>
                </a:cubicBezTo>
                <a:lnTo>
                  <a:pt x="13157" y="17639"/>
                </a:lnTo>
                <a:cubicBezTo>
                  <a:pt x="13237" y="17775"/>
                  <a:pt x="13381" y="17851"/>
                  <a:pt x="13532" y="17851"/>
                </a:cubicBezTo>
                <a:cubicBezTo>
                  <a:pt x="13606" y="17851"/>
                  <a:pt x="13682" y="17833"/>
                  <a:pt x="13752" y="17794"/>
                </a:cubicBezTo>
                <a:lnTo>
                  <a:pt x="14443" y="17401"/>
                </a:lnTo>
                <a:cubicBezTo>
                  <a:pt x="14657" y="17282"/>
                  <a:pt x="14729" y="17020"/>
                  <a:pt x="14610" y="16805"/>
                </a:cubicBezTo>
                <a:lnTo>
                  <a:pt x="14264" y="16198"/>
                </a:lnTo>
                <a:cubicBezTo>
                  <a:pt x="14240" y="16163"/>
                  <a:pt x="14217" y="16127"/>
                  <a:pt x="14193" y="16103"/>
                </a:cubicBezTo>
                <a:cubicBezTo>
                  <a:pt x="14621" y="15793"/>
                  <a:pt x="15026" y="15436"/>
                  <a:pt x="15407" y="15031"/>
                </a:cubicBezTo>
                <a:cubicBezTo>
                  <a:pt x="15431" y="15067"/>
                  <a:pt x="15455" y="15103"/>
                  <a:pt x="15491" y="15127"/>
                </a:cubicBezTo>
                <a:lnTo>
                  <a:pt x="16050" y="15555"/>
                </a:lnTo>
                <a:cubicBezTo>
                  <a:pt x="16129" y="15614"/>
                  <a:pt x="16221" y="15643"/>
                  <a:pt x="16313" y="15643"/>
                </a:cubicBezTo>
                <a:cubicBezTo>
                  <a:pt x="16444" y="15643"/>
                  <a:pt x="16573" y="15584"/>
                  <a:pt x="16657" y="15472"/>
                </a:cubicBezTo>
                <a:lnTo>
                  <a:pt x="17146" y="14841"/>
                </a:lnTo>
                <a:cubicBezTo>
                  <a:pt x="17300" y="14650"/>
                  <a:pt x="17265" y="14377"/>
                  <a:pt x="17074" y="14222"/>
                </a:cubicBezTo>
                <a:lnTo>
                  <a:pt x="16515" y="13793"/>
                </a:lnTo>
                <a:cubicBezTo>
                  <a:pt x="16479" y="13769"/>
                  <a:pt x="16443" y="13746"/>
                  <a:pt x="16396" y="13734"/>
                </a:cubicBezTo>
                <a:cubicBezTo>
                  <a:pt x="16634" y="13341"/>
                  <a:pt x="16848" y="12948"/>
                  <a:pt x="17015" y="12531"/>
                </a:cubicBezTo>
                <a:cubicBezTo>
                  <a:pt x="17050" y="12555"/>
                  <a:pt x="17086" y="12579"/>
                  <a:pt x="17134" y="12591"/>
                </a:cubicBezTo>
                <a:lnTo>
                  <a:pt x="17800" y="12793"/>
                </a:lnTo>
                <a:cubicBezTo>
                  <a:pt x="17844" y="12806"/>
                  <a:pt x="17888" y="12813"/>
                  <a:pt x="17931" y="12813"/>
                </a:cubicBezTo>
                <a:cubicBezTo>
                  <a:pt x="18121" y="12813"/>
                  <a:pt x="18290" y="12690"/>
                  <a:pt x="18348" y="12495"/>
                </a:cubicBezTo>
                <a:lnTo>
                  <a:pt x="18574" y="11733"/>
                </a:lnTo>
                <a:cubicBezTo>
                  <a:pt x="18646" y="11495"/>
                  <a:pt x="18515" y="11257"/>
                  <a:pt x="18289" y="11186"/>
                </a:cubicBezTo>
                <a:lnTo>
                  <a:pt x="17610" y="10983"/>
                </a:lnTo>
                <a:cubicBezTo>
                  <a:pt x="17562" y="10971"/>
                  <a:pt x="17527" y="10960"/>
                  <a:pt x="17479" y="10960"/>
                </a:cubicBezTo>
                <a:cubicBezTo>
                  <a:pt x="17598" y="10364"/>
                  <a:pt x="17646" y="9769"/>
                  <a:pt x="17622" y="9162"/>
                </a:cubicBezTo>
                <a:lnTo>
                  <a:pt x="17622" y="9162"/>
                </a:lnTo>
                <a:cubicBezTo>
                  <a:pt x="17646" y="9168"/>
                  <a:pt x="17669" y="9171"/>
                  <a:pt x="17692" y="9171"/>
                </a:cubicBezTo>
                <a:cubicBezTo>
                  <a:pt x="17714" y="9171"/>
                  <a:pt x="17735" y="9168"/>
                  <a:pt x="17753" y="9162"/>
                </a:cubicBezTo>
                <a:lnTo>
                  <a:pt x="18455" y="9078"/>
                </a:lnTo>
                <a:cubicBezTo>
                  <a:pt x="18693" y="9043"/>
                  <a:pt x="18860" y="8828"/>
                  <a:pt x="18836" y="8590"/>
                </a:cubicBezTo>
                <a:lnTo>
                  <a:pt x="18729" y="7792"/>
                </a:lnTo>
                <a:cubicBezTo>
                  <a:pt x="18707" y="7570"/>
                  <a:pt x="18507" y="7409"/>
                  <a:pt x="18286" y="7409"/>
                </a:cubicBezTo>
                <a:cubicBezTo>
                  <a:pt x="18271" y="7409"/>
                  <a:pt x="18256" y="7410"/>
                  <a:pt x="18241" y="7411"/>
                </a:cubicBezTo>
                <a:lnTo>
                  <a:pt x="17539" y="7507"/>
                </a:lnTo>
                <a:cubicBezTo>
                  <a:pt x="17491" y="7507"/>
                  <a:pt x="17455" y="7531"/>
                  <a:pt x="17419" y="7542"/>
                </a:cubicBezTo>
                <a:cubicBezTo>
                  <a:pt x="17312" y="7090"/>
                  <a:pt x="17169" y="6649"/>
                  <a:pt x="16991" y="6221"/>
                </a:cubicBezTo>
                <a:cubicBezTo>
                  <a:pt x="17027" y="6221"/>
                  <a:pt x="17074" y="6197"/>
                  <a:pt x="17110" y="6185"/>
                </a:cubicBezTo>
                <a:lnTo>
                  <a:pt x="17729" y="5840"/>
                </a:lnTo>
                <a:cubicBezTo>
                  <a:pt x="17943" y="5733"/>
                  <a:pt x="18027" y="5459"/>
                  <a:pt x="17908" y="5245"/>
                </a:cubicBezTo>
                <a:lnTo>
                  <a:pt x="17527" y="4542"/>
                </a:lnTo>
                <a:cubicBezTo>
                  <a:pt x="17446" y="4398"/>
                  <a:pt x="17301" y="4318"/>
                  <a:pt x="17149" y="4318"/>
                </a:cubicBezTo>
                <a:cubicBezTo>
                  <a:pt x="17076" y="4318"/>
                  <a:pt x="17001" y="4337"/>
                  <a:pt x="16931" y="4375"/>
                </a:cubicBezTo>
                <a:lnTo>
                  <a:pt x="16312" y="4709"/>
                </a:lnTo>
                <a:cubicBezTo>
                  <a:pt x="16276" y="4733"/>
                  <a:pt x="16241" y="4756"/>
                  <a:pt x="16205" y="4780"/>
                </a:cubicBezTo>
                <a:cubicBezTo>
                  <a:pt x="15884" y="4304"/>
                  <a:pt x="15503" y="3852"/>
                  <a:pt x="15062" y="3435"/>
                </a:cubicBezTo>
                <a:cubicBezTo>
                  <a:pt x="15098" y="3411"/>
                  <a:pt x="15122" y="3387"/>
                  <a:pt x="15145" y="3351"/>
                </a:cubicBezTo>
                <a:lnTo>
                  <a:pt x="15586" y="2792"/>
                </a:lnTo>
                <a:cubicBezTo>
                  <a:pt x="15729" y="2601"/>
                  <a:pt x="15693" y="2328"/>
                  <a:pt x="15503" y="2173"/>
                </a:cubicBezTo>
                <a:lnTo>
                  <a:pt x="14860" y="1685"/>
                </a:lnTo>
                <a:cubicBezTo>
                  <a:pt x="14781" y="1626"/>
                  <a:pt x="14689" y="1597"/>
                  <a:pt x="14597" y="1597"/>
                </a:cubicBezTo>
                <a:cubicBezTo>
                  <a:pt x="14466" y="1597"/>
                  <a:pt x="14336" y="1656"/>
                  <a:pt x="14252" y="1768"/>
                </a:cubicBezTo>
                <a:lnTo>
                  <a:pt x="13824" y="2328"/>
                </a:lnTo>
                <a:cubicBezTo>
                  <a:pt x="13800" y="2363"/>
                  <a:pt x="13776" y="2387"/>
                  <a:pt x="13764" y="2423"/>
                </a:cubicBezTo>
                <a:cubicBezTo>
                  <a:pt x="13312" y="2137"/>
                  <a:pt x="12836" y="1899"/>
                  <a:pt x="12347" y="1708"/>
                </a:cubicBezTo>
                <a:cubicBezTo>
                  <a:pt x="12359" y="1685"/>
                  <a:pt x="12371" y="1649"/>
                  <a:pt x="12383" y="1613"/>
                </a:cubicBezTo>
                <a:lnTo>
                  <a:pt x="12574" y="934"/>
                </a:lnTo>
                <a:cubicBezTo>
                  <a:pt x="12633" y="708"/>
                  <a:pt x="12490" y="470"/>
                  <a:pt x="12264" y="399"/>
                </a:cubicBezTo>
                <a:lnTo>
                  <a:pt x="11478" y="196"/>
                </a:lnTo>
                <a:cubicBezTo>
                  <a:pt x="11442" y="187"/>
                  <a:pt x="11405" y="182"/>
                  <a:pt x="11368" y="182"/>
                </a:cubicBezTo>
                <a:cubicBezTo>
                  <a:pt x="11179" y="182"/>
                  <a:pt x="11002" y="306"/>
                  <a:pt x="10942" y="506"/>
                </a:cubicBezTo>
                <a:lnTo>
                  <a:pt x="10764" y="1185"/>
                </a:lnTo>
                <a:cubicBezTo>
                  <a:pt x="10752" y="1220"/>
                  <a:pt x="10752" y="1244"/>
                  <a:pt x="10752" y="1280"/>
                </a:cubicBezTo>
                <a:cubicBezTo>
                  <a:pt x="10304" y="1207"/>
                  <a:pt x="9847" y="1170"/>
                  <a:pt x="9389" y="1170"/>
                </a:cubicBezTo>
                <a:cubicBezTo>
                  <a:pt x="9323" y="1170"/>
                  <a:pt x="9258" y="1171"/>
                  <a:pt x="9192" y="1173"/>
                </a:cubicBezTo>
                <a:cubicBezTo>
                  <a:pt x="9192" y="1137"/>
                  <a:pt x="9192" y="1113"/>
                  <a:pt x="9192" y="1077"/>
                </a:cubicBezTo>
                <a:lnTo>
                  <a:pt x="9097" y="387"/>
                </a:lnTo>
                <a:cubicBezTo>
                  <a:pt x="9075" y="159"/>
                  <a:pt x="8886" y="1"/>
                  <a:pt x="8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picture containing cartoon, child art, drawing&#10;&#10;Description automatically generated">
            <a:extLst>
              <a:ext uri="{FF2B5EF4-FFF2-40B4-BE49-F238E27FC236}">
                <a16:creationId xmlns:a16="http://schemas.microsoft.com/office/drawing/2014/main" id="{972A4E95-F657-7B80-A62D-09B82FE63A46}"/>
              </a:ext>
            </a:extLst>
          </p:cNvPr>
          <p:cNvPicPr>
            <a:picLocks noChangeAspect="1"/>
          </p:cNvPicPr>
          <p:nvPr/>
        </p:nvPicPr>
        <p:blipFill>
          <a:blip r:embed="rId3"/>
          <a:stretch>
            <a:fillRect/>
          </a:stretch>
        </p:blipFill>
        <p:spPr>
          <a:xfrm>
            <a:off x="5727601" y="2116205"/>
            <a:ext cx="3270605" cy="1730695"/>
          </a:xfrm>
          <a:prstGeom prst="rect">
            <a:avLst/>
          </a:prstGeom>
          <a:ln w="38100" cap="sq">
            <a:solidFill>
              <a:schemeClr val="accent5"/>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59"/>
        <p:cNvGrpSpPr/>
        <p:nvPr/>
      </p:nvGrpSpPr>
      <p:grpSpPr>
        <a:xfrm>
          <a:off x="0" y="0"/>
          <a:ext cx="0" cy="0"/>
          <a:chOff x="0" y="0"/>
          <a:chExt cx="0" cy="0"/>
        </a:xfrm>
      </p:grpSpPr>
      <p:sp>
        <p:nvSpPr>
          <p:cNvPr id="2160" name="Google Shape;2160;p69"/>
          <p:cNvSpPr txBox="1">
            <a:spLocks noGrp="1"/>
          </p:cNvSpPr>
          <p:nvPr>
            <p:ph type="title"/>
          </p:nvPr>
        </p:nvSpPr>
        <p:spPr>
          <a:xfrm>
            <a:off x="3418368" y="638559"/>
            <a:ext cx="4267811" cy="40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3.  Types</a:t>
            </a:r>
          </a:p>
        </p:txBody>
      </p:sp>
    </p:spTree>
    <p:extLst>
      <p:ext uri="{BB962C8B-B14F-4D97-AF65-F5344CB8AC3E}">
        <p14:creationId xmlns:p14="http://schemas.microsoft.com/office/powerpoint/2010/main" val="1270432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3"/>
        <p:cNvGrpSpPr/>
        <p:nvPr/>
      </p:nvGrpSpPr>
      <p:grpSpPr>
        <a:xfrm>
          <a:off x="0" y="0"/>
          <a:ext cx="0" cy="0"/>
          <a:chOff x="0" y="0"/>
          <a:chExt cx="0" cy="0"/>
        </a:xfrm>
      </p:grpSpPr>
      <p:sp>
        <p:nvSpPr>
          <p:cNvPr id="1510" name="Google Shape;1510;p58"/>
          <p:cNvSpPr txBox="1">
            <a:spLocks noGrp="1"/>
          </p:cNvSpPr>
          <p:nvPr>
            <p:ph type="title"/>
          </p:nvPr>
        </p:nvSpPr>
        <p:spPr>
          <a:xfrm>
            <a:off x="821537" y="292368"/>
            <a:ext cx="4271457" cy="44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TYPES OF SWARM ROBOTS</a:t>
            </a:r>
            <a:endParaRPr sz="4000" dirty="0">
              <a:solidFill>
                <a:schemeClr val="lt2"/>
              </a:solidFill>
            </a:endParaRPr>
          </a:p>
        </p:txBody>
      </p:sp>
      <p:sp>
        <p:nvSpPr>
          <p:cNvPr id="1511" name="Google Shape;1511;p58"/>
          <p:cNvSpPr txBox="1">
            <a:spLocks noGrp="1"/>
          </p:cNvSpPr>
          <p:nvPr>
            <p:ph type="subTitle" idx="1"/>
          </p:nvPr>
        </p:nvSpPr>
        <p:spPr>
          <a:xfrm>
            <a:off x="114900" y="1969748"/>
            <a:ext cx="4457100" cy="1554300"/>
          </a:xfrm>
          <a:prstGeom prst="rect">
            <a:avLst/>
          </a:prstGeom>
        </p:spPr>
        <p:txBody>
          <a:bodyPr spcFirstLastPara="1" wrap="square" lIns="91425" tIns="91425" rIns="91425" bIns="91425" anchor="ctr" anchorCtr="0">
            <a:noAutofit/>
          </a:bodyPr>
          <a:lstStyle/>
          <a:p>
            <a:pPr>
              <a:lnSpc>
                <a:spcPct val="150000"/>
              </a:lnSpc>
            </a:pPr>
            <a:r>
              <a:rPr lang="en-US" sz="1200" dirty="0"/>
              <a:t>	There are several different types of swarming robots, each with its own unique capabilities and design features. One common type is the </a:t>
            </a:r>
            <a:r>
              <a:rPr lang="en-US" sz="1200" dirty="0" err="1"/>
              <a:t>kilobot</a:t>
            </a:r>
            <a:r>
              <a:rPr lang="en-US" sz="1200" dirty="0"/>
              <a:t>, a small, low-cost robot designed for research purposes. </a:t>
            </a:r>
            <a:r>
              <a:rPr lang="en-US" sz="1200" dirty="0" err="1"/>
              <a:t>Kilobots</a:t>
            </a:r>
            <a:r>
              <a:rPr lang="en-US" sz="1200" dirty="0"/>
              <a:t> can communicate with each other wirelessly and work together to perform simple tasks like moving objects and forming patterns.</a:t>
            </a:r>
          </a:p>
          <a:p>
            <a:pPr>
              <a:lnSpc>
                <a:spcPct val="150000"/>
              </a:lnSpc>
            </a:pPr>
            <a:endParaRPr lang="en-US" sz="1200" dirty="0"/>
          </a:p>
          <a:p>
            <a:pPr>
              <a:lnSpc>
                <a:spcPct val="150000"/>
              </a:lnSpc>
            </a:pPr>
            <a:r>
              <a:rPr lang="en-US" sz="1200" dirty="0"/>
              <a:t>	Another type of swarming robot is the quadcopter, a small flying drone that can be programmed to fly in formation with other drones. Quadcopters are often used for aerial surveillance and mapping, and can also be used to transport small objects over short distances.</a:t>
            </a:r>
          </a:p>
        </p:txBody>
      </p:sp>
      <p:pic>
        <p:nvPicPr>
          <p:cNvPr id="5" name="Picture 4" descr="A picture containing fashion accessory, bead, jewelry making, jewellery">
            <a:extLst>
              <a:ext uri="{FF2B5EF4-FFF2-40B4-BE49-F238E27FC236}">
                <a16:creationId xmlns:a16="http://schemas.microsoft.com/office/drawing/2014/main" id="{FAB8F611-8256-8AB7-15FB-396934EC9265}"/>
              </a:ext>
            </a:extLst>
          </p:cNvPr>
          <p:cNvPicPr>
            <a:picLocks noChangeAspect="1"/>
          </p:cNvPicPr>
          <p:nvPr/>
        </p:nvPicPr>
        <p:blipFill>
          <a:blip r:embed="rId3"/>
          <a:stretch>
            <a:fillRect/>
          </a:stretch>
        </p:blipFill>
        <p:spPr>
          <a:xfrm>
            <a:off x="5202198" y="1069283"/>
            <a:ext cx="2915949" cy="1640221"/>
          </a:xfrm>
          <a:prstGeom prst="snip2DiagRect">
            <a:avLst/>
          </a:prstGeom>
          <a:solidFill>
            <a:srgbClr val="FFFFFF">
              <a:shade val="85000"/>
            </a:srgbClr>
          </a:solidFill>
          <a:ln w="88900" cap="sq">
            <a:solidFill>
              <a:schemeClr val="accent5"/>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8" name="Picture 7" descr="A picture containing tree, outdoor, water, reflection&#10;&#10;Description automatically generated">
            <a:extLst>
              <a:ext uri="{FF2B5EF4-FFF2-40B4-BE49-F238E27FC236}">
                <a16:creationId xmlns:a16="http://schemas.microsoft.com/office/drawing/2014/main" id="{84207F11-1A73-566E-93B4-805E08EE9FA2}"/>
              </a:ext>
            </a:extLst>
          </p:cNvPr>
          <p:cNvPicPr>
            <a:picLocks noChangeAspect="1"/>
          </p:cNvPicPr>
          <p:nvPr/>
        </p:nvPicPr>
        <p:blipFill>
          <a:blip r:embed="rId4"/>
          <a:stretch>
            <a:fillRect/>
          </a:stretch>
        </p:blipFill>
        <p:spPr>
          <a:xfrm>
            <a:off x="5194005" y="3019647"/>
            <a:ext cx="2950535" cy="1752529"/>
          </a:xfrm>
          <a:prstGeom prst="round2DiagRect">
            <a:avLst>
              <a:gd name="adj1" fmla="val 16667"/>
              <a:gd name="adj2" fmla="val 4531"/>
            </a:avLst>
          </a:prstGeom>
          <a:ln w="88900" cap="sq">
            <a:solidFill>
              <a:schemeClr val="accent5"/>
            </a:solidFill>
            <a:miter lim="800000"/>
          </a:ln>
          <a:effectLst>
            <a:outerShdw blurRad="254000" algn="tl" rotWithShape="0">
              <a:srgbClr val="000000">
                <a:alpha val="43000"/>
              </a:srgbClr>
            </a:outerShdw>
          </a:effectLst>
        </p:spPr>
      </p:pic>
    </p:spTree>
  </p:cSld>
  <p:clrMapOvr>
    <a:masterClrMapping/>
  </p:clrMapOvr>
</p:sld>
</file>

<file path=ppt/theme/theme1.xml><?xml version="1.0" encoding="utf-8"?>
<a:theme xmlns:a="http://schemas.openxmlformats.org/drawingml/2006/main" name="Steampunk Aesthetics by Slidesgo">
  <a:themeElements>
    <a:clrScheme name="Simple Light">
      <a:dk1>
        <a:srgbClr val="482400"/>
      </a:dk1>
      <a:lt1>
        <a:srgbClr val="8C420F"/>
      </a:lt1>
      <a:dk2>
        <a:srgbClr val="B7581F"/>
      </a:dk2>
      <a:lt2>
        <a:srgbClr val="D76827"/>
      </a:lt2>
      <a:accent1>
        <a:srgbClr val="F8A21C"/>
      </a:accent1>
      <a:accent2>
        <a:srgbClr val="482400"/>
      </a:accent2>
      <a:accent3>
        <a:srgbClr val="8C420F"/>
      </a:accent3>
      <a:accent4>
        <a:srgbClr val="B7581F"/>
      </a:accent4>
      <a:accent5>
        <a:srgbClr val="D76827"/>
      </a:accent5>
      <a:accent6>
        <a:srgbClr val="F8A21C"/>
      </a:accent6>
      <a:hlink>
        <a:srgbClr val="4824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2751</Words>
  <Application>Microsoft Office PowerPoint</Application>
  <PresentationFormat>On-screen Show (16:9)</PresentationFormat>
  <Paragraphs>118</Paragraphs>
  <Slides>24</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Söhne</vt:lpstr>
      <vt:lpstr>Bebas Neue</vt:lpstr>
      <vt:lpstr>Barlow</vt:lpstr>
      <vt:lpstr>Arial</vt:lpstr>
      <vt:lpstr>Steampunk Aesthetics by Slidesgo</vt:lpstr>
      <vt:lpstr>SWARM ROBOTS</vt:lpstr>
      <vt:lpstr>INTRODUCTION</vt:lpstr>
      <vt:lpstr>NAVIGATION SYSTEM</vt:lpstr>
      <vt:lpstr>1.  INTRODUCTION</vt:lpstr>
      <vt:lpstr>BASICS OF SWARM ROBOTS</vt:lpstr>
      <vt:lpstr>2.  BACKGROUND</vt:lpstr>
      <vt:lpstr>BACKGROUND</vt:lpstr>
      <vt:lpstr>3.  Types</vt:lpstr>
      <vt:lpstr>TYPES OF SWARM ROBOTS</vt:lpstr>
      <vt:lpstr>KILOBOTS</vt:lpstr>
      <vt:lpstr>QUADCOPTERS</vt:lpstr>
      <vt:lpstr>PowerPoint Presentation</vt:lpstr>
      <vt:lpstr>4.  COMPONENTS</vt:lpstr>
      <vt:lpstr>STRUCTURE EXAMPLE</vt:lpstr>
      <vt:lpstr>5.  NAVIGATION SYSTEM</vt:lpstr>
      <vt:lpstr>SWARM  NAVIGATION</vt:lpstr>
      <vt:lpstr>SWARM ENABLING UNIT</vt:lpstr>
      <vt:lpstr>6.  APPLICATIONS</vt:lpstr>
      <vt:lpstr>APPLICATIONS</vt:lpstr>
      <vt:lpstr>7.  FUTURE SIGHT</vt:lpstr>
      <vt:lpstr>$447,200,000</vt:lpstr>
      <vt:lpstr>VISION OF SWARM ROBOTS</vt:lpstr>
      <vt:lpstr>8.  CONCLUSION</vt:lpstr>
      <vt:lpstr>SWARM      ROBOTS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SWARM ROBOTS</dc:title>
  <dc:creator>Ramich</dc:creator>
  <cp:lastModifiedBy>RAMIC MUHAMED</cp:lastModifiedBy>
  <cp:revision>7</cp:revision>
  <dcterms:modified xsi:type="dcterms:W3CDTF">2023-05-12T09:12:16Z</dcterms:modified>
</cp:coreProperties>
</file>